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3.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4.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1" r:id="rId5"/>
    <p:sldMasterId id="2147484242" r:id="rId6"/>
    <p:sldMasterId id="2147484282" r:id="rId7"/>
    <p:sldMasterId id="2147484292" r:id="rId8"/>
    <p:sldMasterId id="2147484319" r:id="rId9"/>
  </p:sldMasterIdLst>
  <p:notesMasterIdLst>
    <p:notesMasterId r:id="rId65"/>
  </p:notesMasterIdLst>
  <p:handoutMasterIdLst>
    <p:handoutMasterId r:id="rId66"/>
  </p:handoutMasterIdLst>
  <p:sldIdLst>
    <p:sldId id="1504" r:id="rId10"/>
    <p:sldId id="1498" r:id="rId11"/>
    <p:sldId id="1503" r:id="rId12"/>
    <p:sldId id="1435" r:id="rId13"/>
    <p:sldId id="1419" r:id="rId14"/>
    <p:sldId id="1499" r:id="rId15"/>
    <p:sldId id="1441" r:id="rId16"/>
    <p:sldId id="1442" r:id="rId17"/>
    <p:sldId id="1443" r:id="rId18"/>
    <p:sldId id="1444" r:id="rId19"/>
    <p:sldId id="1500" r:id="rId20"/>
    <p:sldId id="1445" r:id="rId21"/>
    <p:sldId id="1446" r:id="rId22"/>
    <p:sldId id="1447" r:id="rId23"/>
    <p:sldId id="1448" r:id="rId24"/>
    <p:sldId id="1449" r:id="rId25"/>
    <p:sldId id="1450" r:id="rId26"/>
    <p:sldId id="1501" r:id="rId27"/>
    <p:sldId id="1451" r:id="rId28"/>
    <p:sldId id="1453" r:id="rId29"/>
    <p:sldId id="1454" r:id="rId30"/>
    <p:sldId id="1470" r:id="rId31"/>
    <p:sldId id="1469" r:id="rId32"/>
    <p:sldId id="1455" r:id="rId33"/>
    <p:sldId id="1486" r:id="rId34"/>
    <p:sldId id="1487" r:id="rId35"/>
    <p:sldId id="1460" r:id="rId36"/>
    <p:sldId id="1471" r:id="rId37"/>
    <p:sldId id="1472" r:id="rId38"/>
    <p:sldId id="1473" r:id="rId39"/>
    <p:sldId id="1475" r:id="rId40"/>
    <p:sldId id="1476" r:id="rId41"/>
    <p:sldId id="1502" r:id="rId42"/>
    <p:sldId id="1418" r:id="rId43"/>
    <p:sldId id="1505" r:id="rId44"/>
    <p:sldId id="1506" r:id="rId45"/>
    <p:sldId id="1478" r:id="rId46"/>
    <p:sldId id="1452" r:id="rId47"/>
    <p:sldId id="1436" r:id="rId48"/>
    <p:sldId id="1415" r:id="rId49"/>
    <p:sldId id="1416" r:id="rId50"/>
    <p:sldId id="1426" r:id="rId51"/>
    <p:sldId id="1417" r:id="rId52"/>
    <p:sldId id="1494" r:id="rId53"/>
    <p:sldId id="1477" r:id="rId54"/>
    <p:sldId id="1496" r:id="rId55"/>
    <p:sldId id="1497" r:id="rId56"/>
    <p:sldId id="1421" r:id="rId57"/>
    <p:sldId id="1422" r:id="rId58"/>
    <p:sldId id="1424" r:id="rId59"/>
    <p:sldId id="1423" r:id="rId60"/>
    <p:sldId id="1438" r:id="rId61"/>
    <p:sldId id="1439" r:id="rId62"/>
    <p:sldId id="1440" r:id="rId63"/>
    <p:sldId id="1132" r:id="rId6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06FC781-1E20-4438-A9F2-7DF9C35A80DE}">
          <p14:sldIdLst>
            <p14:sldId id="1504"/>
            <p14:sldId id="1498"/>
            <p14:sldId id="1503"/>
            <p14:sldId id="1435"/>
            <p14:sldId id="1419"/>
            <p14:sldId id="1499"/>
            <p14:sldId id="1441"/>
            <p14:sldId id="1442"/>
          </p14:sldIdLst>
        </p14:section>
        <p14:section name="Why ML" id="{A169D33C-2945-4297-BD1A-8B13DF3E12C6}">
          <p14:sldIdLst>
            <p14:sldId id="1443"/>
            <p14:sldId id="1444"/>
            <p14:sldId id="1500"/>
            <p14:sldId id="1445"/>
            <p14:sldId id="1446"/>
            <p14:sldId id="1447"/>
            <p14:sldId id="1448"/>
            <p14:sldId id="1449"/>
            <p14:sldId id="1450"/>
          </p14:sldIdLst>
        </p14:section>
        <p14:section name="Understanding ML" id="{17F9FC6F-36E1-42CD-865B-A0B6F5A86909}">
          <p14:sldIdLst>
            <p14:sldId id="1501"/>
            <p14:sldId id="1451"/>
            <p14:sldId id="1453"/>
          </p14:sldIdLst>
        </p14:section>
        <p14:section name="Definitions" id="{5A0DF0E1-F894-4A22-B23A-F1E60B99AFDF}">
          <p14:sldIdLst>
            <p14:sldId id="1454"/>
            <p14:sldId id="1470"/>
            <p14:sldId id="1469"/>
            <p14:sldId id="1455"/>
            <p14:sldId id="1486"/>
            <p14:sldId id="1487"/>
            <p14:sldId id="1460"/>
            <p14:sldId id="1471"/>
            <p14:sldId id="1472"/>
            <p14:sldId id="1473"/>
            <p14:sldId id="1475"/>
            <p14:sldId id="1476"/>
            <p14:sldId id="1502"/>
            <p14:sldId id="1418"/>
            <p14:sldId id="1505"/>
            <p14:sldId id="1506"/>
          </p14:sldIdLst>
        </p14:section>
        <p14:section name="Cognitive Services" id="{6E4F7E6D-CC2D-4821-A161-62EB79CE72CA}">
          <p14:sldIdLst>
            <p14:sldId id="1478"/>
          </p14:sldIdLst>
        </p14:section>
        <p14:section name="Machine Learning" id="{A5A234D7-5FC4-4A9C-8F33-6C95D3798DB9}">
          <p14:sldIdLst>
            <p14:sldId id="1452"/>
            <p14:sldId id="1436"/>
            <p14:sldId id="1415"/>
            <p14:sldId id="1416"/>
            <p14:sldId id="1426"/>
            <p14:sldId id="1417"/>
            <p14:sldId id="1494"/>
            <p14:sldId id="1477"/>
            <p14:sldId id="1496"/>
            <p14:sldId id="1497"/>
          </p14:sldIdLst>
        </p14:section>
        <p14:section name="Conclusion" id="{A26956B6-791B-420A-A3BE-2E7F43657D63}">
          <p14:sldIdLst>
            <p14:sldId id="1421"/>
            <p14:sldId id="1422"/>
            <p14:sldId id="1424"/>
            <p14:sldId id="1423"/>
            <p14:sldId id="1438"/>
            <p14:sldId id="1439"/>
            <p14:sldId id="1440"/>
            <p14:sldId id="11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333333"/>
    <a:srgbClr val="FFF100"/>
    <a:srgbClr val="4DA0E2"/>
    <a:srgbClr val="672A7B"/>
    <a:srgbClr val="505050"/>
    <a:srgbClr val="FFFFFF"/>
    <a:srgbClr val="00188F"/>
    <a:srgbClr val="4D9ED7"/>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3860EE-A408-4983-A5AE-FE38657BE051}" v="5" dt="2019-12-13T23:13:12.5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7" autoAdjust="0"/>
    <p:restoredTop sz="78335" autoAdjust="0"/>
  </p:normalViewPr>
  <p:slideViewPr>
    <p:cSldViewPr snapToObjects="1">
      <p:cViewPr varScale="1">
        <p:scale>
          <a:sx n="87" d="100"/>
          <a:sy n="87" d="100"/>
        </p:scale>
        <p:origin x="1440" y="96"/>
      </p:cViewPr>
      <p:guideLst/>
    </p:cSldViewPr>
  </p:slideViewPr>
  <p:outlineViewPr>
    <p:cViewPr>
      <p:scale>
        <a:sx n="33" d="100"/>
        <a:sy n="33" d="100"/>
      </p:scale>
      <p:origin x="0" y="-15570"/>
    </p:cViewPr>
  </p:outlineViewPr>
  <p:notesTextViewPr>
    <p:cViewPr>
      <p:scale>
        <a:sx n="100" d="100"/>
        <a:sy n="100" d="100"/>
      </p:scale>
      <p:origin x="0" y="0"/>
    </p:cViewPr>
  </p:notesTextViewPr>
  <p:sorterViewPr>
    <p:cViewPr>
      <p:scale>
        <a:sx n="50" d="100"/>
        <a:sy n="50" d="100"/>
      </p:scale>
      <p:origin x="0" y="0"/>
    </p:cViewPr>
  </p:sorterViewPr>
  <p:notesViewPr>
    <p:cSldViewPr snapToObjects="1" showGuides="1">
      <p:cViewPr varScale="1">
        <p:scale>
          <a:sx n="83" d="100"/>
          <a:sy n="83" d="100"/>
        </p:scale>
        <p:origin x="3852"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2.xml"/><Relationship Id="rId72"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commentAuthors" Target="commentAuthor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notesMaster" Target="notesMasters/notesMaster1.xml"/><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 Type="http://schemas.openxmlformats.org/officeDocument/2006/relationships/slideMaster" Target="slideMasters/slideMaster4.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s De Carli" userId="0b83351476942742" providerId="LiveId" clId="{21B11AF9-1706-4D53-A95B-262C21348FF2}"/>
  </pc:docChgLst>
  <pc:docChgLst>
    <pc:chgData name="Lucas De Carli" userId="0b83351476942742" providerId="LiveId" clId="{E33860EE-A408-4983-A5AE-FE38657BE051}"/>
    <pc:docChg chg="undo custSel delSld modSld modSection">
      <pc:chgData name="Lucas De Carli" userId="0b83351476942742" providerId="LiveId" clId="{E33860EE-A408-4983-A5AE-FE38657BE051}" dt="2019-12-13T23:13:22.832" v="293" actId="26606"/>
      <pc:docMkLst>
        <pc:docMk/>
      </pc:docMkLst>
      <pc:sldChg chg="addSp delSp modSp mod setBg">
        <pc:chgData name="Lucas De Carli" userId="0b83351476942742" providerId="LiveId" clId="{E33860EE-A408-4983-A5AE-FE38657BE051}" dt="2019-12-13T23:13:22.832" v="293" actId="26606"/>
        <pc:sldMkLst>
          <pc:docMk/>
          <pc:sldMk cId="1960358533" sldId="1417"/>
        </pc:sldMkLst>
        <pc:picChg chg="add mod">
          <ac:chgData name="Lucas De Carli" userId="0b83351476942742" providerId="LiveId" clId="{E33860EE-A408-4983-A5AE-FE38657BE051}" dt="2019-12-13T23:13:22.832" v="293" actId="26606"/>
          <ac:picMkLst>
            <pc:docMk/>
            <pc:sldMk cId="1960358533" sldId="1417"/>
            <ac:picMk id="2" creationId="{2A5C6A1F-32BE-4411-9647-78E1C91E7FC3}"/>
          </ac:picMkLst>
        </pc:picChg>
        <pc:picChg chg="del">
          <ac:chgData name="Lucas De Carli" userId="0b83351476942742" providerId="LiveId" clId="{E33860EE-A408-4983-A5AE-FE38657BE051}" dt="2019-12-13T23:13:11.268" v="290" actId="478"/>
          <ac:picMkLst>
            <pc:docMk/>
            <pc:sldMk cId="1960358533" sldId="1417"/>
            <ac:picMk id="7" creationId="{59C3A8FA-72E5-4051-A4E4-D6F4F0C2F1E2}"/>
          </ac:picMkLst>
        </pc:picChg>
      </pc:sldChg>
      <pc:sldChg chg="modNotesTx">
        <pc:chgData name="Lucas De Carli" userId="0b83351476942742" providerId="LiveId" clId="{E33860EE-A408-4983-A5AE-FE38657BE051}" dt="2019-12-13T22:21:13.261" v="257" actId="20577"/>
        <pc:sldMkLst>
          <pc:docMk/>
          <pc:sldMk cId="3186030906" sldId="1441"/>
        </pc:sldMkLst>
      </pc:sldChg>
      <pc:sldChg chg="modNotesTx">
        <pc:chgData name="Lucas De Carli" userId="0b83351476942742" providerId="LiveId" clId="{E33860EE-A408-4983-A5AE-FE38657BE051}" dt="2019-12-13T22:50:56.570" v="278" actId="20577"/>
        <pc:sldMkLst>
          <pc:docMk/>
          <pc:sldMk cId="2536768746" sldId="1469"/>
        </pc:sldMkLst>
      </pc:sldChg>
      <pc:sldChg chg="del">
        <pc:chgData name="Lucas De Carli" userId="0b83351476942742" providerId="LiveId" clId="{E33860EE-A408-4983-A5AE-FE38657BE051}" dt="2019-12-13T23:01:03.414" v="286" actId="2696"/>
        <pc:sldMkLst>
          <pc:docMk/>
          <pc:sldMk cId="2363784614" sldId="1479"/>
        </pc:sldMkLst>
      </pc:sldChg>
      <pc:sldChg chg="del">
        <pc:chgData name="Lucas De Carli" userId="0b83351476942742" providerId="LiveId" clId="{E33860EE-A408-4983-A5AE-FE38657BE051}" dt="2019-12-13T23:01:03.398" v="285" actId="2696"/>
        <pc:sldMkLst>
          <pc:docMk/>
          <pc:sldMk cId="2701655493" sldId="1480"/>
        </pc:sldMkLst>
      </pc:sldChg>
      <pc:sldChg chg="del">
        <pc:chgData name="Lucas De Carli" userId="0b83351476942742" providerId="LiveId" clId="{E33860EE-A408-4983-A5AE-FE38657BE051}" dt="2019-12-13T23:01:03.398" v="284" actId="2696"/>
        <pc:sldMkLst>
          <pc:docMk/>
          <pc:sldMk cId="1209209942" sldId="1481"/>
        </pc:sldMkLst>
      </pc:sldChg>
      <pc:sldChg chg="del">
        <pc:chgData name="Lucas De Carli" userId="0b83351476942742" providerId="LiveId" clId="{E33860EE-A408-4983-A5AE-FE38657BE051}" dt="2019-12-13T23:01:03.383" v="281" actId="2696"/>
        <pc:sldMkLst>
          <pc:docMk/>
          <pc:sldMk cId="77117249" sldId="1482"/>
        </pc:sldMkLst>
      </pc:sldChg>
      <pc:sldChg chg="del">
        <pc:chgData name="Lucas De Carli" userId="0b83351476942742" providerId="LiveId" clId="{E33860EE-A408-4983-A5AE-FE38657BE051}" dt="2019-12-13T23:01:03.372" v="280" actId="2696"/>
        <pc:sldMkLst>
          <pc:docMk/>
          <pc:sldMk cId="1325867562" sldId="1483"/>
        </pc:sldMkLst>
      </pc:sldChg>
      <pc:sldChg chg="del">
        <pc:chgData name="Lucas De Carli" userId="0b83351476942742" providerId="LiveId" clId="{E33860EE-A408-4983-A5AE-FE38657BE051}" dt="2019-12-13T23:01:03.414" v="288" actId="2696"/>
        <pc:sldMkLst>
          <pc:docMk/>
          <pc:sldMk cId="2903591576" sldId="1488"/>
        </pc:sldMkLst>
      </pc:sldChg>
      <pc:sldChg chg="del">
        <pc:chgData name="Lucas De Carli" userId="0b83351476942742" providerId="LiveId" clId="{E33860EE-A408-4983-A5AE-FE38657BE051}" dt="2019-12-13T23:01:03.414" v="287" actId="2696"/>
        <pc:sldMkLst>
          <pc:docMk/>
          <pc:sldMk cId="4176295946" sldId="1490"/>
        </pc:sldMkLst>
      </pc:sldChg>
      <pc:sldChg chg="del">
        <pc:chgData name="Lucas De Carli" userId="0b83351476942742" providerId="LiveId" clId="{E33860EE-A408-4983-A5AE-FE38657BE051}" dt="2019-12-13T23:01:03.383" v="283" actId="2696"/>
        <pc:sldMkLst>
          <pc:docMk/>
          <pc:sldMk cId="2738420541" sldId="1491"/>
        </pc:sldMkLst>
      </pc:sldChg>
      <pc:sldChg chg="del">
        <pc:chgData name="Lucas De Carli" userId="0b83351476942742" providerId="LiveId" clId="{E33860EE-A408-4983-A5AE-FE38657BE051}" dt="2019-12-13T23:01:03.356" v="279" actId="2696"/>
        <pc:sldMkLst>
          <pc:docMk/>
          <pc:sldMk cId="57099008" sldId="1492"/>
        </pc:sldMkLst>
      </pc:sldChg>
      <pc:sldChg chg="del">
        <pc:chgData name="Lucas De Carli" userId="0b83351476942742" providerId="LiveId" clId="{E33860EE-A408-4983-A5AE-FE38657BE051}" dt="2019-12-13T23:01:03.383" v="282" actId="2696"/>
        <pc:sldMkLst>
          <pc:docMk/>
          <pc:sldMk cId="2022449942" sldId="1493"/>
        </pc:sldMkLst>
      </pc:sldChg>
      <pc:sldChg chg="modSp">
        <pc:chgData name="Lucas De Carli" userId="0b83351476942742" providerId="LiveId" clId="{E33860EE-A408-4983-A5AE-FE38657BE051}" dt="2019-12-13T22:13:18.157" v="40" actId="20577"/>
        <pc:sldMkLst>
          <pc:docMk/>
          <pc:sldMk cId="689190341" sldId="1498"/>
        </pc:sldMkLst>
        <pc:spChg chg="mod">
          <ac:chgData name="Lucas De Carli" userId="0b83351476942742" providerId="LiveId" clId="{E33860EE-A408-4983-A5AE-FE38657BE051}" dt="2019-12-13T22:13:06.954" v="2" actId="1076"/>
          <ac:spMkLst>
            <pc:docMk/>
            <pc:sldMk cId="689190341" sldId="1498"/>
            <ac:spMk id="2" creationId="{00000000-0000-0000-0000-000000000000}"/>
          </ac:spMkLst>
        </pc:spChg>
        <pc:spChg chg="mod">
          <ac:chgData name="Lucas De Carli" userId="0b83351476942742" providerId="LiveId" clId="{E33860EE-A408-4983-A5AE-FE38657BE051}" dt="2019-12-13T22:13:18.157" v="40" actId="20577"/>
          <ac:spMkLst>
            <pc:docMk/>
            <pc:sldMk cId="689190341" sldId="1498"/>
            <ac:spMk id="3" creationId="{00000000-0000-0000-0000-000000000000}"/>
          </ac:spMkLst>
        </pc:spChg>
      </pc:sldChg>
      <pc:sldMasterChg chg="delSldLayout">
        <pc:chgData name="Lucas De Carli" userId="0b83351476942742" providerId="LiveId" clId="{E33860EE-A408-4983-A5AE-FE38657BE051}" dt="2019-12-13T23:01:03.414" v="289" actId="2696"/>
        <pc:sldMasterMkLst>
          <pc:docMk/>
          <pc:sldMasterMk cId="1779077216" sldId="2147484282"/>
        </pc:sldMasterMkLst>
        <pc:sldLayoutChg chg="del">
          <pc:chgData name="Lucas De Carli" userId="0b83351476942742" providerId="LiveId" clId="{E33860EE-A408-4983-A5AE-FE38657BE051}" dt="2019-12-13T23:01:03.414" v="289" actId="2696"/>
          <pc:sldLayoutMkLst>
            <pc:docMk/>
            <pc:sldMasterMk cId="1779077216" sldId="2147484282"/>
            <pc:sldLayoutMk cId="2534785395" sldId="2147484314"/>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66AAEB-4361-4593-B995-33A4C5FA89BC}" type="doc">
      <dgm:prSet loTypeId="urn:microsoft.com/office/officeart/2005/8/layout/cycle2" loCatId="cycle" qsTypeId="urn:microsoft.com/office/officeart/2005/8/quickstyle/simple4" qsCatId="simple" csTypeId="urn:microsoft.com/office/officeart/2005/8/colors/accent1_2" csCatId="accent1" phldr="1"/>
      <dgm:spPr/>
      <dgm:t>
        <a:bodyPr/>
        <a:lstStyle/>
        <a:p>
          <a:endParaRPr lang="en-US"/>
        </a:p>
      </dgm:t>
    </dgm:pt>
    <dgm:pt modelId="{1D48728A-8B1F-4D36-B4B9-3BF302EED44B}">
      <dgm:prSet phldrT="[Text]"/>
      <dgm:spPr/>
      <dgm:t>
        <a:bodyPr/>
        <a:lstStyle/>
        <a:p>
          <a:r>
            <a:rPr lang="en-AU" b="1" dirty="0"/>
            <a:t>Define Objective</a:t>
          </a:r>
          <a:endParaRPr lang="en-US" b="1" dirty="0"/>
        </a:p>
      </dgm:t>
    </dgm:pt>
    <dgm:pt modelId="{F94C8CB2-B70B-4C59-83C6-CB6E19D8602B}" type="parTrans" cxnId="{893790C7-5955-4EE6-AC26-601DE5EC1ADA}">
      <dgm:prSet/>
      <dgm:spPr/>
      <dgm:t>
        <a:bodyPr/>
        <a:lstStyle/>
        <a:p>
          <a:endParaRPr lang="en-US"/>
        </a:p>
      </dgm:t>
    </dgm:pt>
    <dgm:pt modelId="{DD0C0D72-8E6D-48C3-91F3-04B99A5BD447}" type="sibTrans" cxnId="{893790C7-5955-4EE6-AC26-601DE5EC1ADA}">
      <dgm:prSet/>
      <dgm:spPr/>
      <dgm:t>
        <a:bodyPr/>
        <a:lstStyle/>
        <a:p>
          <a:endParaRPr lang="en-US"/>
        </a:p>
      </dgm:t>
    </dgm:pt>
    <dgm:pt modelId="{25A7B9A2-83D0-4021-AE94-AA8A3064E25E}">
      <dgm:prSet phldrT="[Text]"/>
      <dgm:spPr/>
      <dgm:t>
        <a:bodyPr/>
        <a:lstStyle/>
        <a:p>
          <a:r>
            <a:rPr lang="en-AU" b="1" dirty="0"/>
            <a:t>Collect Data</a:t>
          </a:r>
          <a:endParaRPr lang="en-US" b="1" dirty="0"/>
        </a:p>
      </dgm:t>
    </dgm:pt>
    <dgm:pt modelId="{FC0491D4-B6E9-47D8-A5B6-0C04FA138CC4}" type="parTrans" cxnId="{AA86AEB6-39DA-4126-AE44-3E3686CD9F87}">
      <dgm:prSet/>
      <dgm:spPr/>
      <dgm:t>
        <a:bodyPr/>
        <a:lstStyle/>
        <a:p>
          <a:endParaRPr lang="en-US"/>
        </a:p>
      </dgm:t>
    </dgm:pt>
    <dgm:pt modelId="{C48B9F69-67AA-49F6-B81A-2AD7D8F10ABD}" type="sibTrans" cxnId="{AA86AEB6-39DA-4126-AE44-3E3686CD9F87}">
      <dgm:prSet/>
      <dgm:spPr/>
      <dgm:t>
        <a:bodyPr/>
        <a:lstStyle/>
        <a:p>
          <a:endParaRPr lang="en-US"/>
        </a:p>
      </dgm:t>
    </dgm:pt>
    <dgm:pt modelId="{DD0E9FE4-95BE-4EBB-AD7A-46121A0486D2}">
      <dgm:prSet phldrT="[Text]"/>
      <dgm:spPr/>
      <dgm:t>
        <a:bodyPr/>
        <a:lstStyle/>
        <a:p>
          <a:r>
            <a:rPr lang="en-AU" b="1" dirty="0"/>
            <a:t>Prepare Data</a:t>
          </a:r>
          <a:endParaRPr lang="en-US" b="1" dirty="0"/>
        </a:p>
      </dgm:t>
    </dgm:pt>
    <dgm:pt modelId="{64056F23-EA14-4149-88FD-6930D301687D}" type="parTrans" cxnId="{6343A444-5659-4B72-8A3C-D7DE2D55D8C1}">
      <dgm:prSet/>
      <dgm:spPr/>
      <dgm:t>
        <a:bodyPr/>
        <a:lstStyle/>
        <a:p>
          <a:endParaRPr lang="en-US"/>
        </a:p>
      </dgm:t>
    </dgm:pt>
    <dgm:pt modelId="{F0FDFC68-CB2A-4E46-B4AC-332AE6D40A8B}" type="sibTrans" cxnId="{6343A444-5659-4B72-8A3C-D7DE2D55D8C1}">
      <dgm:prSet/>
      <dgm:spPr/>
      <dgm:t>
        <a:bodyPr/>
        <a:lstStyle/>
        <a:p>
          <a:endParaRPr lang="en-US"/>
        </a:p>
      </dgm:t>
    </dgm:pt>
    <dgm:pt modelId="{EE139830-F18D-430B-B10B-5BEEA57E0FBF}">
      <dgm:prSet phldrT="[Text]"/>
      <dgm:spPr/>
      <dgm:t>
        <a:bodyPr/>
        <a:lstStyle/>
        <a:p>
          <a:r>
            <a:rPr lang="en-AU" b="1" dirty="0"/>
            <a:t>Train Models</a:t>
          </a:r>
          <a:endParaRPr lang="en-US" b="1" dirty="0"/>
        </a:p>
      </dgm:t>
    </dgm:pt>
    <dgm:pt modelId="{4942994C-9F2C-4D29-9E4B-4C8CBD5AC75C}" type="parTrans" cxnId="{FC26CE35-344A-4DD4-86F3-7DA8E42E1B3F}">
      <dgm:prSet/>
      <dgm:spPr/>
      <dgm:t>
        <a:bodyPr/>
        <a:lstStyle/>
        <a:p>
          <a:endParaRPr lang="en-US"/>
        </a:p>
      </dgm:t>
    </dgm:pt>
    <dgm:pt modelId="{EE4CFF42-C6AF-473B-866F-FE856E7A56DF}" type="sibTrans" cxnId="{FC26CE35-344A-4DD4-86F3-7DA8E42E1B3F}">
      <dgm:prSet/>
      <dgm:spPr/>
      <dgm:t>
        <a:bodyPr/>
        <a:lstStyle/>
        <a:p>
          <a:endParaRPr lang="en-US"/>
        </a:p>
      </dgm:t>
    </dgm:pt>
    <dgm:pt modelId="{66D4D889-0550-4E3D-A88D-1BBE6A2CAFC7}">
      <dgm:prSet phldrT="[Text]"/>
      <dgm:spPr/>
      <dgm:t>
        <a:bodyPr/>
        <a:lstStyle/>
        <a:p>
          <a:r>
            <a:rPr lang="en-AU" b="1" dirty="0"/>
            <a:t>Evaluate Models</a:t>
          </a:r>
          <a:endParaRPr lang="en-US" b="1" dirty="0"/>
        </a:p>
      </dgm:t>
    </dgm:pt>
    <dgm:pt modelId="{F0DFA025-87DD-4AEB-9767-A621A9AAE0F6}" type="parTrans" cxnId="{FB499573-EAB8-4394-BF80-DC6942557F39}">
      <dgm:prSet/>
      <dgm:spPr/>
      <dgm:t>
        <a:bodyPr/>
        <a:lstStyle/>
        <a:p>
          <a:endParaRPr lang="en-US"/>
        </a:p>
      </dgm:t>
    </dgm:pt>
    <dgm:pt modelId="{D9C9AFA9-AC6E-4D27-B12F-C6C47F98D68A}" type="sibTrans" cxnId="{FB499573-EAB8-4394-BF80-DC6942557F39}">
      <dgm:prSet/>
      <dgm:spPr/>
      <dgm:t>
        <a:bodyPr/>
        <a:lstStyle/>
        <a:p>
          <a:endParaRPr lang="en-US"/>
        </a:p>
      </dgm:t>
    </dgm:pt>
    <dgm:pt modelId="{09A20FF7-38C6-49B4-8A3E-77DD689B47E5}">
      <dgm:prSet phldrT="[Text]"/>
      <dgm:spPr/>
      <dgm:t>
        <a:bodyPr/>
        <a:lstStyle/>
        <a:p>
          <a:r>
            <a:rPr lang="en-AU" b="1" dirty="0"/>
            <a:t>Publish</a:t>
          </a:r>
          <a:endParaRPr lang="en-US" b="1" dirty="0"/>
        </a:p>
      </dgm:t>
    </dgm:pt>
    <dgm:pt modelId="{0874E57B-C595-406D-BB3E-E610204A4970}" type="parTrans" cxnId="{1DC4389D-3514-49DF-9941-2AB7027F54EC}">
      <dgm:prSet/>
      <dgm:spPr/>
      <dgm:t>
        <a:bodyPr/>
        <a:lstStyle/>
        <a:p>
          <a:endParaRPr lang="en-US"/>
        </a:p>
      </dgm:t>
    </dgm:pt>
    <dgm:pt modelId="{AE8D8545-C637-4DBE-8FA9-7EF53BB964F7}" type="sibTrans" cxnId="{1DC4389D-3514-49DF-9941-2AB7027F54EC}">
      <dgm:prSet/>
      <dgm:spPr/>
      <dgm:t>
        <a:bodyPr/>
        <a:lstStyle/>
        <a:p>
          <a:endParaRPr lang="en-US"/>
        </a:p>
      </dgm:t>
    </dgm:pt>
    <dgm:pt modelId="{6F618272-F838-44DC-85F2-AAEB450A7CD5}">
      <dgm:prSet phldrT="[Text]"/>
      <dgm:spPr/>
      <dgm:t>
        <a:bodyPr/>
        <a:lstStyle/>
        <a:p>
          <a:r>
            <a:rPr lang="en-AU" b="1" dirty="0"/>
            <a:t>Manage</a:t>
          </a:r>
          <a:endParaRPr lang="en-US" b="1" dirty="0"/>
        </a:p>
      </dgm:t>
    </dgm:pt>
    <dgm:pt modelId="{67A44EFC-2252-4A60-96F9-49CD167FA3B9}" type="parTrans" cxnId="{7CA7B3F3-5806-4579-9331-D304B93A2226}">
      <dgm:prSet/>
      <dgm:spPr/>
      <dgm:t>
        <a:bodyPr/>
        <a:lstStyle/>
        <a:p>
          <a:endParaRPr lang="en-US"/>
        </a:p>
      </dgm:t>
    </dgm:pt>
    <dgm:pt modelId="{9F42E26E-59C6-4CAF-807F-6795AC32B2CA}" type="sibTrans" cxnId="{7CA7B3F3-5806-4579-9331-D304B93A2226}">
      <dgm:prSet/>
      <dgm:spPr/>
      <dgm:t>
        <a:bodyPr/>
        <a:lstStyle/>
        <a:p>
          <a:endParaRPr lang="en-US"/>
        </a:p>
      </dgm:t>
    </dgm:pt>
    <dgm:pt modelId="{BD927442-1216-41D4-9B3A-4A0286785FE7}" type="pres">
      <dgm:prSet presAssocID="{FD66AAEB-4361-4593-B995-33A4C5FA89BC}" presName="cycle" presStyleCnt="0">
        <dgm:presLayoutVars>
          <dgm:dir/>
          <dgm:resizeHandles val="exact"/>
        </dgm:presLayoutVars>
      </dgm:prSet>
      <dgm:spPr/>
    </dgm:pt>
    <dgm:pt modelId="{EDBC7DC6-8FF1-471C-AA61-AC75854B27B2}" type="pres">
      <dgm:prSet presAssocID="{1D48728A-8B1F-4D36-B4B9-3BF302EED44B}" presName="node" presStyleLbl="node1" presStyleIdx="0" presStyleCnt="7">
        <dgm:presLayoutVars>
          <dgm:bulletEnabled val="1"/>
        </dgm:presLayoutVars>
      </dgm:prSet>
      <dgm:spPr/>
    </dgm:pt>
    <dgm:pt modelId="{63C070F2-D00A-4019-8093-5CBF3B12E825}" type="pres">
      <dgm:prSet presAssocID="{DD0C0D72-8E6D-48C3-91F3-04B99A5BD447}" presName="sibTrans" presStyleLbl="sibTrans2D1" presStyleIdx="0" presStyleCnt="7"/>
      <dgm:spPr/>
    </dgm:pt>
    <dgm:pt modelId="{B47A77DA-F4FE-4816-B822-6A0A90E8659F}" type="pres">
      <dgm:prSet presAssocID="{DD0C0D72-8E6D-48C3-91F3-04B99A5BD447}" presName="connectorText" presStyleLbl="sibTrans2D1" presStyleIdx="0" presStyleCnt="7"/>
      <dgm:spPr/>
    </dgm:pt>
    <dgm:pt modelId="{02015D70-A186-467D-A0A0-B6273FCC5A42}" type="pres">
      <dgm:prSet presAssocID="{25A7B9A2-83D0-4021-AE94-AA8A3064E25E}" presName="node" presStyleLbl="node1" presStyleIdx="1" presStyleCnt="7">
        <dgm:presLayoutVars>
          <dgm:bulletEnabled val="1"/>
        </dgm:presLayoutVars>
      </dgm:prSet>
      <dgm:spPr/>
    </dgm:pt>
    <dgm:pt modelId="{FE50399B-4514-46BD-BC24-7F82A186C91B}" type="pres">
      <dgm:prSet presAssocID="{C48B9F69-67AA-49F6-B81A-2AD7D8F10ABD}" presName="sibTrans" presStyleLbl="sibTrans2D1" presStyleIdx="1" presStyleCnt="7"/>
      <dgm:spPr/>
    </dgm:pt>
    <dgm:pt modelId="{E3EBF1E6-1C66-44FE-A472-5BE610C42D5B}" type="pres">
      <dgm:prSet presAssocID="{C48B9F69-67AA-49F6-B81A-2AD7D8F10ABD}" presName="connectorText" presStyleLbl="sibTrans2D1" presStyleIdx="1" presStyleCnt="7"/>
      <dgm:spPr/>
    </dgm:pt>
    <dgm:pt modelId="{C66309E1-D670-4EE5-AB5C-72066B83603D}" type="pres">
      <dgm:prSet presAssocID="{DD0E9FE4-95BE-4EBB-AD7A-46121A0486D2}" presName="node" presStyleLbl="node1" presStyleIdx="2" presStyleCnt="7">
        <dgm:presLayoutVars>
          <dgm:bulletEnabled val="1"/>
        </dgm:presLayoutVars>
      </dgm:prSet>
      <dgm:spPr/>
    </dgm:pt>
    <dgm:pt modelId="{0A5F841F-DDEF-4EEC-90BF-56E483E063F4}" type="pres">
      <dgm:prSet presAssocID="{F0FDFC68-CB2A-4E46-B4AC-332AE6D40A8B}" presName="sibTrans" presStyleLbl="sibTrans2D1" presStyleIdx="2" presStyleCnt="7"/>
      <dgm:spPr/>
    </dgm:pt>
    <dgm:pt modelId="{10F426A6-B111-4857-89B2-830B886749AD}" type="pres">
      <dgm:prSet presAssocID="{F0FDFC68-CB2A-4E46-B4AC-332AE6D40A8B}" presName="connectorText" presStyleLbl="sibTrans2D1" presStyleIdx="2" presStyleCnt="7"/>
      <dgm:spPr/>
    </dgm:pt>
    <dgm:pt modelId="{96A0FB63-97FD-4FFF-A2B3-0038FA749A30}" type="pres">
      <dgm:prSet presAssocID="{EE139830-F18D-430B-B10B-5BEEA57E0FBF}" presName="node" presStyleLbl="node1" presStyleIdx="3" presStyleCnt="7">
        <dgm:presLayoutVars>
          <dgm:bulletEnabled val="1"/>
        </dgm:presLayoutVars>
      </dgm:prSet>
      <dgm:spPr/>
    </dgm:pt>
    <dgm:pt modelId="{F7F19D13-5C17-4368-A57A-7216FD8059D0}" type="pres">
      <dgm:prSet presAssocID="{EE4CFF42-C6AF-473B-866F-FE856E7A56DF}" presName="sibTrans" presStyleLbl="sibTrans2D1" presStyleIdx="3" presStyleCnt="7"/>
      <dgm:spPr/>
    </dgm:pt>
    <dgm:pt modelId="{9F5BF6BA-9BAC-4C2C-AFBA-26B69D2B3225}" type="pres">
      <dgm:prSet presAssocID="{EE4CFF42-C6AF-473B-866F-FE856E7A56DF}" presName="connectorText" presStyleLbl="sibTrans2D1" presStyleIdx="3" presStyleCnt="7"/>
      <dgm:spPr/>
    </dgm:pt>
    <dgm:pt modelId="{7809DCCF-8956-491F-88D9-014D8672581B}" type="pres">
      <dgm:prSet presAssocID="{66D4D889-0550-4E3D-A88D-1BBE6A2CAFC7}" presName="node" presStyleLbl="node1" presStyleIdx="4" presStyleCnt="7">
        <dgm:presLayoutVars>
          <dgm:bulletEnabled val="1"/>
        </dgm:presLayoutVars>
      </dgm:prSet>
      <dgm:spPr/>
    </dgm:pt>
    <dgm:pt modelId="{9926A2D9-84F5-44E5-86BF-EEE5558A96C3}" type="pres">
      <dgm:prSet presAssocID="{D9C9AFA9-AC6E-4D27-B12F-C6C47F98D68A}" presName="sibTrans" presStyleLbl="sibTrans2D1" presStyleIdx="4" presStyleCnt="7"/>
      <dgm:spPr/>
    </dgm:pt>
    <dgm:pt modelId="{4E9AFE62-C75B-4AE1-9BC9-D5B1E43480EB}" type="pres">
      <dgm:prSet presAssocID="{D9C9AFA9-AC6E-4D27-B12F-C6C47F98D68A}" presName="connectorText" presStyleLbl="sibTrans2D1" presStyleIdx="4" presStyleCnt="7"/>
      <dgm:spPr/>
    </dgm:pt>
    <dgm:pt modelId="{C0A9E588-B2EE-4E5A-99E0-98C45E7A4319}" type="pres">
      <dgm:prSet presAssocID="{09A20FF7-38C6-49B4-8A3E-77DD689B47E5}" presName="node" presStyleLbl="node1" presStyleIdx="5" presStyleCnt="7">
        <dgm:presLayoutVars>
          <dgm:bulletEnabled val="1"/>
        </dgm:presLayoutVars>
      </dgm:prSet>
      <dgm:spPr/>
    </dgm:pt>
    <dgm:pt modelId="{79F09E8D-C5A0-4BF6-8538-D376391895C2}" type="pres">
      <dgm:prSet presAssocID="{AE8D8545-C637-4DBE-8FA9-7EF53BB964F7}" presName="sibTrans" presStyleLbl="sibTrans2D1" presStyleIdx="5" presStyleCnt="7"/>
      <dgm:spPr/>
    </dgm:pt>
    <dgm:pt modelId="{9EF99283-B4B8-4E74-81A7-C1703800807D}" type="pres">
      <dgm:prSet presAssocID="{AE8D8545-C637-4DBE-8FA9-7EF53BB964F7}" presName="connectorText" presStyleLbl="sibTrans2D1" presStyleIdx="5" presStyleCnt="7"/>
      <dgm:spPr/>
    </dgm:pt>
    <dgm:pt modelId="{02088D03-5B9A-4E56-B0BB-5E36E816E44B}" type="pres">
      <dgm:prSet presAssocID="{6F618272-F838-44DC-85F2-AAEB450A7CD5}" presName="node" presStyleLbl="node1" presStyleIdx="6" presStyleCnt="7">
        <dgm:presLayoutVars>
          <dgm:bulletEnabled val="1"/>
        </dgm:presLayoutVars>
      </dgm:prSet>
      <dgm:spPr/>
    </dgm:pt>
    <dgm:pt modelId="{8714ED64-085C-4533-B185-867233A1CE87}" type="pres">
      <dgm:prSet presAssocID="{9F42E26E-59C6-4CAF-807F-6795AC32B2CA}" presName="sibTrans" presStyleLbl="sibTrans2D1" presStyleIdx="6" presStyleCnt="7"/>
      <dgm:spPr/>
    </dgm:pt>
    <dgm:pt modelId="{1BBD4518-9FE8-47F3-9191-A39C9D40D9D1}" type="pres">
      <dgm:prSet presAssocID="{9F42E26E-59C6-4CAF-807F-6795AC32B2CA}" presName="connectorText" presStyleLbl="sibTrans2D1" presStyleIdx="6" presStyleCnt="7"/>
      <dgm:spPr/>
    </dgm:pt>
  </dgm:ptLst>
  <dgm:cxnLst>
    <dgm:cxn modelId="{9737F618-8F45-4496-A0A7-88A74384A59B}" type="presOf" srcId="{F0FDFC68-CB2A-4E46-B4AC-332AE6D40A8B}" destId="{10F426A6-B111-4857-89B2-830B886749AD}" srcOrd="1" destOrd="0" presId="urn:microsoft.com/office/officeart/2005/8/layout/cycle2"/>
    <dgm:cxn modelId="{8FD8391C-730D-4377-B59B-F47497264668}" type="presOf" srcId="{DD0C0D72-8E6D-48C3-91F3-04B99A5BD447}" destId="{B47A77DA-F4FE-4816-B822-6A0A90E8659F}" srcOrd="1" destOrd="0" presId="urn:microsoft.com/office/officeart/2005/8/layout/cycle2"/>
    <dgm:cxn modelId="{8580A226-1EBF-414D-8355-1F936F26F8BF}" type="presOf" srcId="{66D4D889-0550-4E3D-A88D-1BBE6A2CAFC7}" destId="{7809DCCF-8956-491F-88D9-014D8672581B}" srcOrd="0" destOrd="0" presId="urn:microsoft.com/office/officeart/2005/8/layout/cycle2"/>
    <dgm:cxn modelId="{813C3F30-6DFB-4EA5-B318-D3C65D699E0A}" type="presOf" srcId="{EE4CFF42-C6AF-473B-866F-FE856E7A56DF}" destId="{F7F19D13-5C17-4368-A57A-7216FD8059D0}" srcOrd="0" destOrd="0" presId="urn:microsoft.com/office/officeart/2005/8/layout/cycle2"/>
    <dgm:cxn modelId="{FC26CE35-344A-4DD4-86F3-7DA8E42E1B3F}" srcId="{FD66AAEB-4361-4593-B995-33A4C5FA89BC}" destId="{EE139830-F18D-430B-B10B-5BEEA57E0FBF}" srcOrd="3" destOrd="0" parTransId="{4942994C-9F2C-4D29-9E4B-4C8CBD5AC75C}" sibTransId="{EE4CFF42-C6AF-473B-866F-FE856E7A56DF}"/>
    <dgm:cxn modelId="{5A688A37-7F06-4A67-BB97-AEB58BBCBCAE}" type="presOf" srcId="{25A7B9A2-83D0-4021-AE94-AA8A3064E25E}" destId="{02015D70-A186-467D-A0A0-B6273FCC5A42}" srcOrd="0" destOrd="0" presId="urn:microsoft.com/office/officeart/2005/8/layout/cycle2"/>
    <dgm:cxn modelId="{DD15695D-243C-4BDD-87AC-D22C281C07A8}" type="presOf" srcId="{9F42E26E-59C6-4CAF-807F-6795AC32B2CA}" destId="{8714ED64-085C-4533-B185-867233A1CE87}" srcOrd="0" destOrd="0" presId="urn:microsoft.com/office/officeart/2005/8/layout/cycle2"/>
    <dgm:cxn modelId="{AC5B8560-DE90-41D7-8BC4-AC26197FDCB7}" type="presOf" srcId="{C48B9F69-67AA-49F6-B81A-2AD7D8F10ABD}" destId="{E3EBF1E6-1C66-44FE-A472-5BE610C42D5B}" srcOrd="1" destOrd="0" presId="urn:microsoft.com/office/officeart/2005/8/layout/cycle2"/>
    <dgm:cxn modelId="{6AB2C660-AF4C-4299-96F1-9530B237FFA6}" type="presOf" srcId="{DD0C0D72-8E6D-48C3-91F3-04B99A5BD447}" destId="{63C070F2-D00A-4019-8093-5CBF3B12E825}" srcOrd="0" destOrd="0" presId="urn:microsoft.com/office/officeart/2005/8/layout/cycle2"/>
    <dgm:cxn modelId="{6343A444-5659-4B72-8A3C-D7DE2D55D8C1}" srcId="{FD66AAEB-4361-4593-B995-33A4C5FA89BC}" destId="{DD0E9FE4-95BE-4EBB-AD7A-46121A0486D2}" srcOrd="2" destOrd="0" parTransId="{64056F23-EA14-4149-88FD-6930D301687D}" sibTransId="{F0FDFC68-CB2A-4E46-B4AC-332AE6D40A8B}"/>
    <dgm:cxn modelId="{979F3E72-B192-47D0-B834-BD72C9E0D8F5}" type="presOf" srcId="{D9C9AFA9-AC6E-4D27-B12F-C6C47F98D68A}" destId="{9926A2D9-84F5-44E5-86BF-EEE5558A96C3}" srcOrd="0" destOrd="0" presId="urn:microsoft.com/office/officeart/2005/8/layout/cycle2"/>
    <dgm:cxn modelId="{FB499573-EAB8-4394-BF80-DC6942557F39}" srcId="{FD66AAEB-4361-4593-B995-33A4C5FA89BC}" destId="{66D4D889-0550-4E3D-A88D-1BBE6A2CAFC7}" srcOrd="4" destOrd="0" parTransId="{F0DFA025-87DD-4AEB-9767-A621A9AAE0F6}" sibTransId="{D9C9AFA9-AC6E-4D27-B12F-C6C47F98D68A}"/>
    <dgm:cxn modelId="{22346980-37AA-42B5-B83E-3B41C17D4C01}" type="presOf" srcId="{9F42E26E-59C6-4CAF-807F-6795AC32B2CA}" destId="{1BBD4518-9FE8-47F3-9191-A39C9D40D9D1}" srcOrd="1" destOrd="0" presId="urn:microsoft.com/office/officeart/2005/8/layout/cycle2"/>
    <dgm:cxn modelId="{B04A5F94-10F4-4609-9D06-477640B3958F}" type="presOf" srcId="{EE139830-F18D-430B-B10B-5BEEA57E0FBF}" destId="{96A0FB63-97FD-4FFF-A2B3-0038FA749A30}" srcOrd="0" destOrd="0" presId="urn:microsoft.com/office/officeart/2005/8/layout/cycle2"/>
    <dgm:cxn modelId="{743E4F95-3F54-4AB6-8496-4510E1B4E79C}" type="presOf" srcId="{C48B9F69-67AA-49F6-B81A-2AD7D8F10ABD}" destId="{FE50399B-4514-46BD-BC24-7F82A186C91B}" srcOrd="0" destOrd="0" presId="urn:microsoft.com/office/officeart/2005/8/layout/cycle2"/>
    <dgm:cxn modelId="{5C4C709B-ACA8-4A03-AA91-B13E0AE8A47B}" type="presOf" srcId="{D9C9AFA9-AC6E-4D27-B12F-C6C47F98D68A}" destId="{4E9AFE62-C75B-4AE1-9BC9-D5B1E43480EB}" srcOrd="1" destOrd="0" presId="urn:microsoft.com/office/officeart/2005/8/layout/cycle2"/>
    <dgm:cxn modelId="{1DC4389D-3514-49DF-9941-2AB7027F54EC}" srcId="{FD66AAEB-4361-4593-B995-33A4C5FA89BC}" destId="{09A20FF7-38C6-49B4-8A3E-77DD689B47E5}" srcOrd="5" destOrd="0" parTransId="{0874E57B-C595-406D-BB3E-E610204A4970}" sibTransId="{AE8D8545-C637-4DBE-8FA9-7EF53BB964F7}"/>
    <dgm:cxn modelId="{73362FAB-2569-4D2C-9440-A27B34A78DA3}" type="presOf" srcId="{1D48728A-8B1F-4D36-B4B9-3BF302EED44B}" destId="{EDBC7DC6-8FF1-471C-AA61-AC75854B27B2}" srcOrd="0" destOrd="0" presId="urn:microsoft.com/office/officeart/2005/8/layout/cycle2"/>
    <dgm:cxn modelId="{AA86AEB6-39DA-4126-AE44-3E3686CD9F87}" srcId="{FD66AAEB-4361-4593-B995-33A4C5FA89BC}" destId="{25A7B9A2-83D0-4021-AE94-AA8A3064E25E}" srcOrd="1" destOrd="0" parTransId="{FC0491D4-B6E9-47D8-A5B6-0C04FA138CC4}" sibTransId="{C48B9F69-67AA-49F6-B81A-2AD7D8F10ABD}"/>
    <dgm:cxn modelId="{4FC25EC4-320C-4D68-8A31-136A7ABC30BC}" type="presOf" srcId="{EE4CFF42-C6AF-473B-866F-FE856E7A56DF}" destId="{9F5BF6BA-9BAC-4C2C-AFBA-26B69D2B3225}" srcOrd="1" destOrd="0" presId="urn:microsoft.com/office/officeart/2005/8/layout/cycle2"/>
    <dgm:cxn modelId="{893790C7-5955-4EE6-AC26-601DE5EC1ADA}" srcId="{FD66AAEB-4361-4593-B995-33A4C5FA89BC}" destId="{1D48728A-8B1F-4D36-B4B9-3BF302EED44B}" srcOrd="0" destOrd="0" parTransId="{F94C8CB2-B70B-4C59-83C6-CB6E19D8602B}" sibTransId="{DD0C0D72-8E6D-48C3-91F3-04B99A5BD447}"/>
    <dgm:cxn modelId="{93A221D0-0A5E-456B-9244-35F78016B740}" type="presOf" srcId="{AE8D8545-C637-4DBE-8FA9-7EF53BB964F7}" destId="{79F09E8D-C5A0-4BF6-8538-D376391895C2}" srcOrd="0" destOrd="0" presId="urn:microsoft.com/office/officeart/2005/8/layout/cycle2"/>
    <dgm:cxn modelId="{007992D2-3B46-452D-B444-9C22E0560C38}" type="presOf" srcId="{6F618272-F838-44DC-85F2-AAEB450A7CD5}" destId="{02088D03-5B9A-4E56-B0BB-5E36E816E44B}" srcOrd="0" destOrd="0" presId="urn:microsoft.com/office/officeart/2005/8/layout/cycle2"/>
    <dgm:cxn modelId="{36777ADB-9769-44EB-B06D-8CD5064D00AF}" type="presOf" srcId="{FD66AAEB-4361-4593-B995-33A4C5FA89BC}" destId="{BD927442-1216-41D4-9B3A-4A0286785FE7}" srcOrd="0" destOrd="0" presId="urn:microsoft.com/office/officeart/2005/8/layout/cycle2"/>
    <dgm:cxn modelId="{FE3C75DD-2899-4A7C-8BC1-90A597213D4E}" type="presOf" srcId="{AE8D8545-C637-4DBE-8FA9-7EF53BB964F7}" destId="{9EF99283-B4B8-4E74-81A7-C1703800807D}" srcOrd="1" destOrd="0" presId="urn:microsoft.com/office/officeart/2005/8/layout/cycle2"/>
    <dgm:cxn modelId="{7CA7B3F3-5806-4579-9331-D304B93A2226}" srcId="{FD66AAEB-4361-4593-B995-33A4C5FA89BC}" destId="{6F618272-F838-44DC-85F2-AAEB450A7CD5}" srcOrd="6" destOrd="0" parTransId="{67A44EFC-2252-4A60-96F9-49CD167FA3B9}" sibTransId="{9F42E26E-59C6-4CAF-807F-6795AC32B2CA}"/>
    <dgm:cxn modelId="{AACADFF3-62B4-4299-A97B-36C28AE36ADB}" type="presOf" srcId="{09A20FF7-38C6-49B4-8A3E-77DD689B47E5}" destId="{C0A9E588-B2EE-4E5A-99E0-98C45E7A4319}" srcOrd="0" destOrd="0" presId="urn:microsoft.com/office/officeart/2005/8/layout/cycle2"/>
    <dgm:cxn modelId="{E33907FD-4349-4CAC-A4E5-D2B397CB8628}" type="presOf" srcId="{DD0E9FE4-95BE-4EBB-AD7A-46121A0486D2}" destId="{C66309E1-D670-4EE5-AB5C-72066B83603D}" srcOrd="0" destOrd="0" presId="urn:microsoft.com/office/officeart/2005/8/layout/cycle2"/>
    <dgm:cxn modelId="{F5788EFF-2B11-4530-B2D6-919AFFF8B40C}" type="presOf" srcId="{F0FDFC68-CB2A-4E46-B4AC-332AE6D40A8B}" destId="{0A5F841F-DDEF-4EEC-90BF-56E483E063F4}" srcOrd="0" destOrd="0" presId="urn:microsoft.com/office/officeart/2005/8/layout/cycle2"/>
    <dgm:cxn modelId="{508D0EAA-9A25-4104-8DE9-E9F1E88B223F}" type="presParOf" srcId="{BD927442-1216-41D4-9B3A-4A0286785FE7}" destId="{EDBC7DC6-8FF1-471C-AA61-AC75854B27B2}" srcOrd="0" destOrd="0" presId="urn:microsoft.com/office/officeart/2005/8/layout/cycle2"/>
    <dgm:cxn modelId="{08EB0205-3EB2-4D31-83D7-C166A6D8BE0E}" type="presParOf" srcId="{BD927442-1216-41D4-9B3A-4A0286785FE7}" destId="{63C070F2-D00A-4019-8093-5CBF3B12E825}" srcOrd="1" destOrd="0" presId="urn:microsoft.com/office/officeart/2005/8/layout/cycle2"/>
    <dgm:cxn modelId="{95FC1E34-A8EF-4317-A2BF-221A8F457277}" type="presParOf" srcId="{63C070F2-D00A-4019-8093-5CBF3B12E825}" destId="{B47A77DA-F4FE-4816-B822-6A0A90E8659F}" srcOrd="0" destOrd="0" presId="urn:microsoft.com/office/officeart/2005/8/layout/cycle2"/>
    <dgm:cxn modelId="{A51C3638-C99C-4DA4-A0F7-982DF02395BF}" type="presParOf" srcId="{BD927442-1216-41D4-9B3A-4A0286785FE7}" destId="{02015D70-A186-467D-A0A0-B6273FCC5A42}" srcOrd="2" destOrd="0" presId="urn:microsoft.com/office/officeart/2005/8/layout/cycle2"/>
    <dgm:cxn modelId="{EB8867DE-6E07-4427-AFA7-D5A2D2C07A7E}" type="presParOf" srcId="{BD927442-1216-41D4-9B3A-4A0286785FE7}" destId="{FE50399B-4514-46BD-BC24-7F82A186C91B}" srcOrd="3" destOrd="0" presId="urn:microsoft.com/office/officeart/2005/8/layout/cycle2"/>
    <dgm:cxn modelId="{28504287-2419-4FEC-85CC-38B488E1D7A2}" type="presParOf" srcId="{FE50399B-4514-46BD-BC24-7F82A186C91B}" destId="{E3EBF1E6-1C66-44FE-A472-5BE610C42D5B}" srcOrd="0" destOrd="0" presId="urn:microsoft.com/office/officeart/2005/8/layout/cycle2"/>
    <dgm:cxn modelId="{554AE99B-98FD-4FC4-BBCA-409FA1E5FBDD}" type="presParOf" srcId="{BD927442-1216-41D4-9B3A-4A0286785FE7}" destId="{C66309E1-D670-4EE5-AB5C-72066B83603D}" srcOrd="4" destOrd="0" presId="urn:microsoft.com/office/officeart/2005/8/layout/cycle2"/>
    <dgm:cxn modelId="{0A7FFF3C-A590-4A51-87A1-1697693E5255}" type="presParOf" srcId="{BD927442-1216-41D4-9B3A-4A0286785FE7}" destId="{0A5F841F-DDEF-4EEC-90BF-56E483E063F4}" srcOrd="5" destOrd="0" presId="urn:microsoft.com/office/officeart/2005/8/layout/cycle2"/>
    <dgm:cxn modelId="{7B3F5AD0-30C9-492F-8162-166567158592}" type="presParOf" srcId="{0A5F841F-DDEF-4EEC-90BF-56E483E063F4}" destId="{10F426A6-B111-4857-89B2-830B886749AD}" srcOrd="0" destOrd="0" presId="urn:microsoft.com/office/officeart/2005/8/layout/cycle2"/>
    <dgm:cxn modelId="{B5CB2FA8-4D06-409D-A4F9-96E9F78696C5}" type="presParOf" srcId="{BD927442-1216-41D4-9B3A-4A0286785FE7}" destId="{96A0FB63-97FD-4FFF-A2B3-0038FA749A30}" srcOrd="6" destOrd="0" presId="urn:microsoft.com/office/officeart/2005/8/layout/cycle2"/>
    <dgm:cxn modelId="{D56079CF-B0B1-43D9-B3AA-049B1365E16F}" type="presParOf" srcId="{BD927442-1216-41D4-9B3A-4A0286785FE7}" destId="{F7F19D13-5C17-4368-A57A-7216FD8059D0}" srcOrd="7" destOrd="0" presId="urn:microsoft.com/office/officeart/2005/8/layout/cycle2"/>
    <dgm:cxn modelId="{F8962C01-5102-4916-BB66-2904A04F248E}" type="presParOf" srcId="{F7F19D13-5C17-4368-A57A-7216FD8059D0}" destId="{9F5BF6BA-9BAC-4C2C-AFBA-26B69D2B3225}" srcOrd="0" destOrd="0" presId="urn:microsoft.com/office/officeart/2005/8/layout/cycle2"/>
    <dgm:cxn modelId="{4663887B-0BFC-4B0E-B64F-9B5906735746}" type="presParOf" srcId="{BD927442-1216-41D4-9B3A-4A0286785FE7}" destId="{7809DCCF-8956-491F-88D9-014D8672581B}" srcOrd="8" destOrd="0" presId="urn:microsoft.com/office/officeart/2005/8/layout/cycle2"/>
    <dgm:cxn modelId="{77C0A1C1-1800-4A81-870C-AC72B05568BB}" type="presParOf" srcId="{BD927442-1216-41D4-9B3A-4A0286785FE7}" destId="{9926A2D9-84F5-44E5-86BF-EEE5558A96C3}" srcOrd="9" destOrd="0" presId="urn:microsoft.com/office/officeart/2005/8/layout/cycle2"/>
    <dgm:cxn modelId="{126A52F0-6FAB-474E-A652-D858693EB9DA}" type="presParOf" srcId="{9926A2D9-84F5-44E5-86BF-EEE5558A96C3}" destId="{4E9AFE62-C75B-4AE1-9BC9-D5B1E43480EB}" srcOrd="0" destOrd="0" presId="urn:microsoft.com/office/officeart/2005/8/layout/cycle2"/>
    <dgm:cxn modelId="{CCAE5E51-001B-4220-8525-2D845D7D1821}" type="presParOf" srcId="{BD927442-1216-41D4-9B3A-4A0286785FE7}" destId="{C0A9E588-B2EE-4E5A-99E0-98C45E7A4319}" srcOrd="10" destOrd="0" presId="urn:microsoft.com/office/officeart/2005/8/layout/cycle2"/>
    <dgm:cxn modelId="{9A8AE463-D30D-497B-8F37-8F46DB26AF54}" type="presParOf" srcId="{BD927442-1216-41D4-9B3A-4A0286785FE7}" destId="{79F09E8D-C5A0-4BF6-8538-D376391895C2}" srcOrd="11" destOrd="0" presId="urn:microsoft.com/office/officeart/2005/8/layout/cycle2"/>
    <dgm:cxn modelId="{BD11BCDB-9E54-43F8-A07C-C1A2BDBB1D9C}" type="presParOf" srcId="{79F09E8D-C5A0-4BF6-8538-D376391895C2}" destId="{9EF99283-B4B8-4E74-81A7-C1703800807D}" srcOrd="0" destOrd="0" presId="urn:microsoft.com/office/officeart/2005/8/layout/cycle2"/>
    <dgm:cxn modelId="{E034CC83-0506-4725-8323-623E7738A205}" type="presParOf" srcId="{BD927442-1216-41D4-9B3A-4A0286785FE7}" destId="{02088D03-5B9A-4E56-B0BB-5E36E816E44B}" srcOrd="12" destOrd="0" presId="urn:microsoft.com/office/officeart/2005/8/layout/cycle2"/>
    <dgm:cxn modelId="{E28381E4-6799-42F3-B927-6B367F56AAF3}" type="presParOf" srcId="{BD927442-1216-41D4-9B3A-4A0286785FE7}" destId="{8714ED64-085C-4533-B185-867233A1CE87}" srcOrd="13" destOrd="0" presId="urn:microsoft.com/office/officeart/2005/8/layout/cycle2"/>
    <dgm:cxn modelId="{6A10F7B2-7806-4EDC-AE0F-DB8D6ED6F271}" type="presParOf" srcId="{8714ED64-085C-4533-B185-867233A1CE87}" destId="{1BBD4518-9FE8-47F3-9191-A39C9D40D9D1}"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BC7DC6-8FF1-471C-AA61-AC75854B27B2}">
      <dsp:nvSpPr>
        <dsp:cNvPr id="0" name=""/>
        <dsp:cNvSpPr/>
      </dsp:nvSpPr>
      <dsp:spPr>
        <a:xfrm>
          <a:off x="5634478" y="1383"/>
          <a:ext cx="1165754" cy="1165754"/>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AU" sz="1400" b="1" kern="1200" dirty="0"/>
            <a:t>Define Objective</a:t>
          </a:r>
          <a:endParaRPr lang="en-US" sz="1400" b="1" kern="1200" dirty="0"/>
        </a:p>
      </dsp:txBody>
      <dsp:txXfrm>
        <a:off x="5805199" y="172104"/>
        <a:ext cx="824312" cy="824312"/>
      </dsp:txXfrm>
    </dsp:sp>
    <dsp:sp modelId="{63C070F2-D00A-4019-8093-5CBF3B12E825}">
      <dsp:nvSpPr>
        <dsp:cNvPr id="0" name=""/>
        <dsp:cNvSpPr/>
      </dsp:nvSpPr>
      <dsp:spPr>
        <a:xfrm rot="1542857">
          <a:off x="6842800" y="763163"/>
          <a:ext cx="309090" cy="39344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6847391" y="821735"/>
        <a:ext cx="216363" cy="236066"/>
      </dsp:txXfrm>
    </dsp:sp>
    <dsp:sp modelId="{02015D70-A186-467D-A0A0-B6273FCC5A42}">
      <dsp:nvSpPr>
        <dsp:cNvPr id="0" name=""/>
        <dsp:cNvSpPr/>
      </dsp:nvSpPr>
      <dsp:spPr>
        <a:xfrm>
          <a:off x="7210221" y="760221"/>
          <a:ext cx="1165754" cy="1165754"/>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AU" sz="1400" b="1" kern="1200" dirty="0"/>
            <a:t>Collect Data</a:t>
          </a:r>
          <a:endParaRPr lang="en-US" sz="1400" b="1" kern="1200" dirty="0"/>
        </a:p>
      </dsp:txBody>
      <dsp:txXfrm>
        <a:off x="7380942" y="930942"/>
        <a:ext cx="824312" cy="824312"/>
      </dsp:txXfrm>
    </dsp:sp>
    <dsp:sp modelId="{FE50399B-4514-46BD-BC24-7F82A186C91B}">
      <dsp:nvSpPr>
        <dsp:cNvPr id="0" name=""/>
        <dsp:cNvSpPr/>
      </dsp:nvSpPr>
      <dsp:spPr>
        <a:xfrm rot="4628571">
          <a:off x="7831195" y="1990395"/>
          <a:ext cx="309090" cy="39344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7867242" y="2023882"/>
        <a:ext cx="216363" cy="236066"/>
      </dsp:txXfrm>
    </dsp:sp>
    <dsp:sp modelId="{C66309E1-D670-4EE5-AB5C-72066B83603D}">
      <dsp:nvSpPr>
        <dsp:cNvPr id="0" name=""/>
        <dsp:cNvSpPr/>
      </dsp:nvSpPr>
      <dsp:spPr>
        <a:xfrm>
          <a:off x="7599397" y="2465314"/>
          <a:ext cx="1165754" cy="1165754"/>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AU" sz="1400" b="1" kern="1200" dirty="0"/>
            <a:t>Prepare Data</a:t>
          </a:r>
          <a:endParaRPr lang="en-US" sz="1400" b="1" kern="1200" dirty="0"/>
        </a:p>
      </dsp:txBody>
      <dsp:txXfrm>
        <a:off x="7770118" y="2636035"/>
        <a:ext cx="824312" cy="824312"/>
      </dsp:txXfrm>
    </dsp:sp>
    <dsp:sp modelId="{0A5F841F-DDEF-4EEC-90BF-56E483E063F4}">
      <dsp:nvSpPr>
        <dsp:cNvPr id="0" name=""/>
        <dsp:cNvSpPr/>
      </dsp:nvSpPr>
      <dsp:spPr>
        <a:xfrm rot="7714286">
          <a:off x="7487960" y="3528320"/>
          <a:ext cx="309090" cy="39344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7563231" y="3570760"/>
        <a:ext cx="216363" cy="236066"/>
      </dsp:txXfrm>
    </dsp:sp>
    <dsp:sp modelId="{96A0FB63-97FD-4FFF-A2B3-0038FA749A30}">
      <dsp:nvSpPr>
        <dsp:cNvPr id="0" name=""/>
        <dsp:cNvSpPr/>
      </dsp:nvSpPr>
      <dsp:spPr>
        <a:xfrm>
          <a:off x="6508949" y="3832693"/>
          <a:ext cx="1165754" cy="1165754"/>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AU" sz="1400" b="1" kern="1200" dirty="0"/>
            <a:t>Train Models</a:t>
          </a:r>
          <a:endParaRPr lang="en-US" sz="1400" b="1" kern="1200" dirty="0"/>
        </a:p>
      </dsp:txBody>
      <dsp:txXfrm>
        <a:off x="6679670" y="4003414"/>
        <a:ext cx="824312" cy="824312"/>
      </dsp:txXfrm>
    </dsp:sp>
    <dsp:sp modelId="{F7F19D13-5C17-4368-A57A-7216FD8059D0}">
      <dsp:nvSpPr>
        <dsp:cNvPr id="0" name=""/>
        <dsp:cNvSpPr/>
      </dsp:nvSpPr>
      <dsp:spPr>
        <a:xfrm rot="10800000">
          <a:off x="6071558" y="4218849"/>
          <a:ext cx="309090" cy="39344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6164285" y="4297537"/>
        <a:ext cx="216363" cy="236066"/>
      </dsp:txXfrm>
    </dsp:sp>
    <dsp:sp modelId="{7809DCCF-8956-491F-88D9-014D8672581B}">
      <dsp:nvSpPr>
        <dsp:cNvPr id="0" name=""/>
        <dsp:cNvSpPr/>
      </dsp:nvSpPr>
      <dsp:spPr>
        <a:xfrm>
          <a:off x="4760006" y="3832693"/>
          <a:ext cx="1165754" cy="1165754"/>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AU" sz="1400" b="1" kern="1200" dirty="0"/>
            <a:t>Evaluate Models</a:t>
          </a:r>
          <a:endParaRPr lang="en-US" sz="1400" b="1" kern="1200" dirty="0"/>
        </a:p>
      </dsp:txBody>
      <dsp:txXfrm>
        <a:off x="4930727" y="4003414"/>
        <a:ext cx="824312" cy="824312"/>
      </dsp:txXfrm>
    </dsp:sp>
    <dsp:sp modelId="{9926A2D9-84F5-44E5-86BF-EEE5558A96C3}">
      <dsp:nvSpPr>
        <dsp:cNvPr id="0" name=""/>
        <dsp:cNvSpPr/>
      </dsp:nvSpPr>
      <dsp:spPr>
        <a:xfrm rot="13885714">
          <a:off x="4648569" y="3541999"/>
          <a:ext cx="309090" cy="39344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4723840" y="3656935"/>
        <a:ext cx="216363" cy="236066"/>
      </dsp:txXfrm>
    </dsp:sp>
    <dsp:sp modelId="{C0A9E588-B2EE-4E5A-99E0-98C45E7A4319}">
      <dsp:nvSpPr>
        <dsp:cNvPr id="0" name=""/>
        <dsp:cNvSpPr/>
      </dsp:nvSpPr>
      <dsp:spPr>
        <a:xfrm>
          <a:off x="3669558" y="2465314"/>
          <a:ext cx="1165754" cy="1165754"/>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AU" sz="1400" b="1" kern="1200" dirty="0"/>
            <a:t>Publish</a:t>
          </a:r>
          <a:endParaRPr lang="en-US" sz="1400" b="1" kern="1200" dirty="0"/>
        </a:p>
      </dsp:txBody>
      <dsp:txXfrm>
        <a:off x="3840279" y="2636035"/>
        <a:ext cx="824312" cy="824312"/>
      </dsp:txXfrm>
    </dsp:sp>
    <dsp:sp modelId="{79F09E8D-C5A0-4BF6-8538-D376391895C2}">
      <dsp:nvSpPr>
        <dsp:cNvPr id="0" name=""/>
        <dsp:cNvSpPr/>
      </dsp:nvSpPr>
      <dsp:spPr>
        <a:xfrm rot="16971429">
          <a:off x="4290532" y="2007452"/>
          <a:ext cx="309090" cy="39344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326579" y="2131341"/>
        <a:ext cx="216363" cy="236066"/>
      </dsp:txXfrm>
    </dsp:sp>
    <dsp:sp modelId="{02088D03-5B9A-4E56-B0BB-5E36E816E44B}">
      <dsp:nvSpPr>
        <dsp:cNvPr id="0" name=""/>
        <dsp:cNvSpPr/>
      </dsp:nvSpPr>
      <dsp:spPr>
        <a:xfrm>
          <a:off x="4058735" y="760221"/>
          <a:ext cx="1165754" cy="1165754"/>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AU" sz="1400" b="1" kern="1200" dirty="0"/>
            <a:t>Manage</a:t>
          </a:r>
          <a:endParaRPr lang="en-US" sz="1400" b="1" kern="1200" dirty="0"/>
        </a:p>
      </dsp:txBody>
      <dsp:txXfrm>
        <a:off x="4229456" y="930942"/>
        <a:ext cx="824312" cy="824312"/>
      </dsp:txXfrm>
    </dsp:sp>
    <dsp:sp modelId="{8714ED64-085C-4533-B185-867233A1CE87}">
      <dsp:nvSpPr>
        <dsp:cNvPr id="0" name=""/>
        <dsp:cNvSpPr/>
      </dsp:nvSpPr>
      <dsp:spPr>
        <a:xfrm rot="20057143">
          <a:off x="5267057" y="770754"/>
          <a:ext cx="309090" cy="39344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5271648" y="869558"/>
        <a:ext cx="216363" cy="236066"/>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12/13/2019</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12/13/2019</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39367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Search “lions” on Bing</a:t>
            </a:r>
            <a:r>
              <a:rPr lang="en-US" baseline="0" dirty="0"/>
              <a:t> and change Image type etc. filters…</a:t>
            </a:r>
          </a:p>
          <a:p>
            <a:endParaRPr lang="en-US" baseline="0" dirty="0"/>
          </a:p>
          <a:p>
            <a:r>
              <a:rPr lang="en-US" baseline="0" dirty="0"/>
              <a:t>Behind the ML service categorizes the image </a:t>
            </a:r>
            <a:r>
              <a:rPr lang="en-US" baseline="0" dirty="0" err="1"/>
              <a:t>db</a:t>
            </a:r>
            <a:r>
              <a:rPr lang="en-US" baseline="0" dirty="0"/>
              <a:t> and returns the result.</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12</a:t>
            </a:fld>
            <a:endParaRPr lang="en-US"/>
          </a:p>
        </p:txBody>
      </p:sp>
    </p:spTree>
    <p:extLst>
      <p:ext uri="{BB962C8B-B14F-4D97-AF65-F5344CB8AC3E}">
        <p14:creationId xmlns:p14="http://schemas.microsoft.com/office/powerpoint/2010/main" val="2291127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another application</a:t>
            </a:r>
            <a:r>
              <a:rPr lang="en-US" baseline="0" dirty="0"/>
              <a:t> on computer vision that meets with the machine learning</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13</a:t>
            </a:fld>
            <a:endParaRPr lang="en-US"/>
          </a:p>
        </p:txBody>
      </p:sp>
    </p:spTree>
    <p:extLst>
      <p:ext uri="{BB962C8B-B14F-4D97-AF65-F5344CB8AC3E}">
        <p14:creationId xmlns:p14="http://schemas.microsoft.com/office/powerpoint/2010/main" val="20705574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Goto</a:t>
            </a:r>
            <a:r>
              <a:rPr lang="en-US" dirty="0"/>
              <a:t> https://www.projectoxford.ai/demo/visions#Analysis and</a:t>
            </a:r>
            <a:r>
              <a:rPr lang="en-US" baseline="0" dirty="0"/>
              <a:t> analyze this image to find its accent color</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14</a:t>
            </a:fld>
            <a:endParaRPr lang="en-US"/>
          </a:p>
        </p:txBody>
      </p:sp>
    </p:spTree>
    <p:extLst>
      <p:ext uri="{BB962C8B-B14F-4D97-AF65-F5344CB8AC3E}">
        <p14:creationId xmlns:p14="http://schemas.microsoft.com/office/powerpoint/2010/main" val="19705181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use accent color,</a:t>
            </a:r>
            <a:r>
              <a:rPr lang="en-US" baseline="0" dirty="0"/>
              <a:t> case study.</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15</a:t>
            </a:fld>
            <a:endParaRPr lang="en-US"/>
          </a:p>
        </p:txBody>
      </p:sp>
    </p:spTree>
    <p:extLst>
      <p:ext uri="{BB962C8B-B14F-4D97-AF65-F5344CB8AC3E}">
        <p14:creationId xmlns:p14="http://schemas.microsoft.com/office/powerpoint/2010/main" val="696466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How to use accent color,</a:t>
            </a:r>
            <a:r>
              <a:rPr lang="en-US" baseline="0" dirty="0"/>
              <a:t> case study.</a:t>
            </a:r>
            <a:endParaRPr lang="en-US" dirty="0"/>
          </a:p>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16</a:t>
            </a:fld>
            <a:endParaRPr lang="en-US"/>
          </a:p>
        </p:txBody>
      </p:sp>
    </p:spTree>
    <p:extLst>
      <p:ext uri="{BB962C8B-B14F-4D97-AF65-F5344CB8AC3E}">
        <p14:creationId xmlns:p14="http://schemas.microsoft.com/office/powerpoint/2010/main" val="19412609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Ready to use ML API published on Azure </a:t>
            </a:r>
            <a:r>
              <a:rPr lang="en-US" dirty="0" err="1"/>
              <a:t>Datamarket</a:t>
            </a:r>
            <a:r>
              <a:rPr lang="en-US" baseline="0" dirty="0"/>
              <a:t> place. A showcase of production ML solution in action (This can be used i.e. in shopping websites to see user reviews about a product etc.)</a:t>
            </a:r>
            <a:endParaRPr lang="en-US" dirty="0"/>
          </a:p>
          <a:p>
            <a:endParaRPr lang="en-US" dirty="0"/>
          </a:p>
          <a:p>
            <a:r>
              <a:rPr lang="en-US" dirty="0"/>
              <a:t>Test by yourself some of the reviews comments on Expedia or other online shopping sites.</a:t>
            </a:r>
            <a:r>
              <a:rPr lang="en-US" baseline="0" dirty="0"/>
              <a:t> Copy/paste user comments to see the analyze result. If sentiment result shows higher percentage number, it means it is positive. If the percentage is low than it is a negative comment.</a:t>
            </a:r>
          </a:p>
          <a:p>
            <a:endParaRPr lang="en-US" baseline="0" dirty="0"/>
          </a:p>
          <a:p>
            <a:r>
              <a:rPr lang="en-US" dirty="0"/>
              <a:t>https://text-analytics-demo.azurewebsites.net/</a:t>
            </a:r>
          </a:p>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17</a:t>
            </a:fld>
            <a:endParaRPr lang="en-US"/>
          </a:p>
        </p:txBody>
      </p:sp>
    </p:spTree>
    <p:extLst>
      <p:ext uri="{BB962C8B-B14F-4D97-AF65-F5344CB8AC3E}">
        <p14:creationId xmlns:p14="http://schemas.microsoft.com/office/powerpoint/2010/main" val="25088477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ML aims to transform your data in to an intelligent</a:t>
            </a:r>
            <a:r>
              <a:rPr lang="en-US" baseline="0" dirty="0"/>
              <a:t> action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B346B2-E8EF-43C1-9AB2-48101FFD65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4510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customers generally benefit from Azure</a:t>
            </a:r>
            <a:r>
              <a:rPr lang="en-US" baseline="0" dirty="0"/>
              <a:t> ML</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20</a:t>
            </a:fld>
            <a:endParaRPr lang="en-US"/>
          </a:p>
        </p:txBody>
      </p:sp>
    </p:spTree>
    <p:extLst>
      <p:ext uri="{BB962C8B-B14F-4D97-AF65-F5344CB8AC3E}">
        <p14:creationId xmlns:p14="http://schemas.microsoft.com/office/powerpoint/2010/main" val="17911028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definition:</a:t>
            </a:r>
          </a:p>
          <a:p>
            <a:pPr lvl="1"/>
            <a:r>
              <a:rPr lang="en-US" dirty="0"/>
              <a:t>Machine learning develops algorithms for making </a:t>
            </a:r>
            <a:r>
              <a:rPr lang="en-US" b="1" dirty="0"/>
              <a:t>predictions (statistical sense)</a:t>
            </a:r>
            <a:r>
              <a:rPr lang="en-US" dirty="0"/>
              <a:t> from data *</a:t>
            </a:r>
          </a:p>
          <a:p>
            <a:pPr lvl="1"/>
            <a:r>
              <a:rPr lang="en-US" dirty="0"/>
              <a:t>Learning models from available training data, to make good predictions on unseen test data</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Highlight the keywords: Known Data, Model, Unknown Data and the Prediction (statistically…)</a:t>
            </a:r>
            <a:endParaRPr lang="en-US" dirty="0"/>
          </a:p>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21</a:t>
            </a:fld>
            <a:endParaRPr lang="en-US"/>
          </a:p>
        </p:txBody>
      </p:sp>
    </p:spTree>
    <p:extLst>
      <p:ext uri="{BB962C8B-B14F-4D97-AF65-F5344CB8AC3E}">
        <p14:creationId xmlns:p14="http://schemas.microsoft.com/office/powerpoint/2010/main" val="33670389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a:p>
        </p:txBody>
      </p:sp>
      <p:sp>
        <p:nvSpPr>
          <p:cNvPr id="4" name="Espaço Reservado para Rodapé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Espaço Reservado para Data 4"/>
          <p:cNvSpPr>
            <a:spLocks noGrp="1"/>
          </p:cNvSpPr>
          <p:nvPr>
            <p:ph type="dt" idx="11"/>
          </p:nvPr>
        </p:nvSpPr>
        <p:spPr/>
        <p:txBody>
          <a:bodyPr/>
          <a:lstStyle/>
          <a:p>
            <a:fld id="{E74353ED-ACB2-44BF-A903-985B0AF962B7}" type="datetime1">
              <a:rPr lang="en-US" smtClean="0"/>
              <a:t>12/13/2019</a:t>
            </a:fld>
            <a:endParaRPr lang="en-US" dirty="0"/>
          </a:p>
        </p:txBody>
      </p:sp>
      <p:sp>
        <p:nvSpPr>
          <p:cNvPr id="6" name="Espaço Reservado para Número de Slide 5"/>
          <p:cNvSpPr>
            <a:spLocks noGrp="1"/>
          </p:cNvSpPr>
          <p:nvPr>
            <p:ph type="sldNum" sz="quarter" idx="12"/>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848897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810009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FEATURES AND LABELS</a:t>
            </a:r>
          </a:p>
        </p:txBody>
      </p:sp>
      <p:sp>
        <p:nvSpPr>
          <p:cNvPr id="4" name="Espaço Reservado para Rodapé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Espaço Reservado para Data 4"/>
          <p:cNvSpPr>
            <a:spLocks noGrp="1"/>
          </p:cNvSpPr>
          <p:nvPr>
            <p:ph type="dt" idx="11"/>
          </p:nvPr>
        </p:nvSpPr>
        <p:spPr/>
        <p:txBody>
          <a:bodyPr/>
          <a:lstStyle/>
          <a:p>
            <a:fld id="{E74353ED-ACB2-44BF-A903-985B0AF962B7}" type="datetime1">
              <a:rPr lang="en-US" smtClean="0"/>
              <a:t>12/13/2019</a:t>
            </a:fld>
            <a:endParaRPr lang="en-US" dirty="0"/>
          </a:p>
        </p:txBody>
      </p:sp>
      <p:sp>
        <p:nvSpPr>
          <p:cNvPr id="6" name="Espaço Reservado para Número de Slide 5"/>
          <p:cNvSpPr>
            <a:spLocks noGrp="1"/>
          </p:cNvSpPr>
          <p:nvPr>
            <p:ph type="sldNum" sz="quarter" idx="12"/>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4370221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a:p>
        </p:txBody>
      </p:sp>
      <p:sp>
        <p:nvSpPr>
          <p:cNvPr id="4" name="Espaço Reservado para Rodapé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Espaço Reservado para Data 4"/>
          <p:cNvSpPr>
            <a:spLocks noGrp="1"/>
          </p:cNvSpPr>
          <p:nvPr>
            <p:ph type="dt" idx="11"/>
          </p:nvPr>
        </p:nvSpPr>
        <p:spPr/>
        <p:txBody>
          <a:bodyPr/>
          <a:lstStyle/>
          <a:p>
            <a:fld id="{E74353ED-ACB2-44BF-A903-985B0AF962B7}" type="datetime1">
              <a:rPr lang="en-US" smtClean="0"/>
              <a:t>12/13/2019</a:t>
            </a:fld>
            <a:endParaRPr lang="en-US" dirty="0"/>
          </a:p>
        </p:txBody>
      </p:sp>
      <p:sp>
        <p:nvSpPr>
          <p:cNvPr id="6" name="Espaço Reservado para Número de Slide 5"/>
          <p:cNvSpPr>
            <a:spLocks noGrp="1"/>
          </p:cNvSpPr>
          <p:nvPr>
            <p:ph type="sldNum" sz="quarter" idx="12"/>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9322134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Weather</a:t>
            </a:r>
            <a:r>
              <a:rPr lang="en-US" baseline="0" dirty="0"/>
              <a:t> forecast sample:</a:t>
            </a:r>
          </a:p>
          <a:p>
            <a:r>
              <a:rPr lang="en-US" baseline="0" dirty="0"/>
              <a:t>	- You have previous weather data</a:t>
            </a:r>
          </a:p>
          <a:p>
            <a:r>
              <a:rPr lang="en-US" baseline="0" dirty="0"/>
              <a:t>	- You build your ML model based on existing data</a:t>
            </a:r>
          </a:p>
          <a:p>
            <a:r>
              <a:rPr lang="en-US" baseline="0" dirty="0"/>
              <a:t>	- Based on the model you developed, make good predictions about future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B346B2-E8EF-43C1-9AB2-48101FFD65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3545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a:t>
            </a:r>
            <a:r>
              <a:rPr lang="en-US" baseline="0" dirty="0"/>
              <a:t> appropriate algorithms with the existing data, we generate a mathematical model, formulation or define a pattern to predict future, unknown values </a:t>
            </a:r>
          </a:p>
          <a:p>
            <a:endParaRPr lang="en-US" baseline="0" dirty="0"/>
          </a:p>
          <a:p>
            <a:r>
              <a:rPr lang="en-US" baseline="0" dirty="0"/>
              <a:t>Highlight the keywords: Known Data, Model, Unknown Data and the Prediction (statistically…)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B346B2-E8EF-43C1-9AB2-48101FFD65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36401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a:p>
        </p:txBody>
      </p:sp>
      <p:sp>
        <p:nvSpPr>
          <p:cNvPr id="4" name="Espaço Reservado para Rodapé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Espaço Reservado para Data 4"/>
          <p:cNvSpPr>
            <a:spLocks noGrp="1"/>
          </p:cNvSpPr>
          <p:nvPr>
            <p:ph type="dt" idx="11"/>
          </p:nvPr>
        </p:nvSpPr>
        <p:spPr/>
        <p:txBody>
          <a:bodyPr/>
          <a:lstStyle/>
          <a:p>
            <a:fld id="{E74353ED-ACB2-44BF-A903-985B0AF962B7}" type="datetime1">
              <a:rPr lang="en-US" smtClean="0"/>
              <a:t>12/13/2019</a:t>
            </a:fld>
            <a:endParaRPr lang="en-US" dirty="0"/>
          </a:p>
        </p:txBody>
      </p:sp>
      <p:sp>
        <p:nvSpPr>
          <p:cNvPr id="6" name="Espaço Reservado para Número de Slide 5"/>
          <p:cNvSpPr>
            <a:spLocks noGrp="1"/>
          </p:cNvSpPr>
          <p:nvPr>
            <p:ph type="sldNum" sz="quarter" idx="12"/>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5691143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B346B2-E8EF-43C1-9AB2-48101FFD65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97716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a:p>
        </p:txBody>
      </p:sp>
      <p:sp>
        <p:nvSpPr>
          <p:cNvPr id="4" name="Espaço Reservado para Rodapé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Espaço Reservado para Data 4"/>
          <p:cNvSpPr>
            <a:spLocks noGrp="1"/>
          </p:cNvSpPr>
          <p:nvPr>
            <p:ph type="dt" idx="11"/>
          </p:nvPr>
        </p:nvSpPr>
        <p:spPr/>
        <p:txBody>
          <a:bodyPr/>
          <a:lstStyle/>
          <a:p>
            <a:fld id="{E74353ED-ACB2-44BF-A903-985B0AF962B7}" type="datetime1">
              <a:rPr lang="en-US" smtClean="0"/>
              <a:t>12/13/2019</a:t>
            </a:fld>
            <a:endParaRPr lang="en-US" dirty="0"/>
          </a:p>
        </p:txBody>
      </p:sp>
      <p:sp>
        <p:nvSpPr>
          <p:cNvPr id="6" name="Espaço Reservado para Número de Slide 5"/>
          <p:cNvSpPr>
            <a:spLocks noGrp="1"/>
          </p:cNvSpPr>
          <p:nvPr>
            <p:ph type="sldNum" sz="quarter" idx="12"/>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7411792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a:p>
        </p:txBody>
      </p:sp>
      <p:sp>
        <p:nvSpPr>
          <p:cNvPr id="4" name="Espaço Reservado para Rodapé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Espaço Reservado para Data 4"/>
          <p:cNvSpPr>
            <a:spLocks noGrp="1"/>
          </p:cNvSpPr>
          <p:nvPr>
            <p:ph type="dt" idx="11"/>
          </p:nvPr>
        </p:nvSpPr>
        <p:spPr/>
        <p:txBody>
          <a:bodyPr/>
          <a:lstStyle/>
          <a:p>
            <a:fld id="{E74353ED-ACB2-44BF-A903-985B0AF962B7}" type="datetime1">
              <a:rPr lang="en-US" smtClean="0"/>
              <a:t>12/13/2019</a:t>
            </a:fld>
            <a:endParaRPr lang="en-US" dirty="0"/>
          </a:p>
        </p:txBody>
      </p:sp>
      <p:sp>
        <p:nvSpPr>
          <p:cNvPr id="6" name="Espaço Reservado para Número de Slide 5"/>
          <p:cNvSpPr>
            <a:spLocks noGrp="1"/>
          </p:cNvSpPr>
          <p:nvPr>
            <p:ph type="sldNum" sz="quarter" idx="12"/>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7811662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a:p>
        </p:txBody>
      </p:sp>
      <p:sp>
        <p:nvSpPr>
          <p:cNvPr id="4" name="Espaço Reservado para Rodapé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Espaço Reservado para Data 4"/>
          <p:cNvSpPr>
            <a:spLocks noGrp="1"/>
          </p:cNvSpPr>
          <p:nvPr>
            <p:ph type="dt" idx="11"/>
          </p:nvPr>
        </p:nvSpPr>
        <p:spPr/>
        <p:txBody>
          <a:bodyPr/>
          <a:lstStyle/>
          <a:p>
            <a:fld id="{E74353ED-ACB2-44BF-A903-985B0AF962B7}" type="datetime1">
              <a:rPr lang="en-US" smtClean="0"/>
              <a:t>12/13/2019</a:t>
            </a:fld>
            <a:endParaRPr lang="en-US" dirty="0"/>
          </a:p>
        </p:txBody>
      </p:sp>
      <p:sp>
        <p:nvSpPr>
          <p:cNvPr id="6" name="Espaço Reservado para Número de Slide 5"/>
          <p:cNvSpPr>
            <a:spLocks noGrp="1"/>
          </p:cNvSpPr>
          <p:nvPr>
            <p:ph type="sldNum" sz="quarter" idx="12"/>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5884764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Ratio</a:t>
            </a:r>
            <a:r>
              <a:rPr lang="en-US" baseline="0" dirty="0"/>
              <a:t> of the Test/Training data is trivial. Depends on model, data size, quality etc.</a:t>
            </a:r>
          </a:p>
          <a:p>
            <a:endParaRPr lang="en-US" baseline="0" dirty="0"/>
          </a:p>
          <a:p>
            <a:r>
              <a:rPr lang="en-US" baseline="0" dirty="0"/>
              <a:t>Split is random (i.e. which %80 portion of the data?)</a:t>
            </a:r>
          </a:p>
          <a:p>
            <a:endParaRPr lang="en-US" baseline="0" dirty="0"/>
          </a:p>
          <a:p>
            <a:r>
              <a:rPr lang="en-US" baseline="0" dirty="0"/>
              <a:t>There is no rule to split into %80 &amp; %20 … it might be %50 &amp; %50 </a:t>
            </a:r>
            <a:r>
              <a:rPr lang="en-US" baseline="0" dirty="0" err="1"/>
              <a:t>etc</a:t>
            </a:r>
            <a:r>
              <a:rPr lang="en-US" baseline="0" dirty="0"/>
              <a:t> depending on the problem, model, case.</a:t>
            </a:r>
          </a:p>
          <a:p>
            <a:endParaRPr lang="en-US" baseline="0" dirty="0"/>
          </a:p>
          <a:p>
            <a:r>
              <a:rPr lang="en-US" baseline="0" dirty="0"/>
              <a:t>If you are not happy with the Model’s performance than adjust the parameters and re-train the model. Or change the algorithm (training approach) behind the method…</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B346B2-E8EF-43C1-9AB2-48101FFD65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5858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422129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a:p>
        </p:txBody>
      </p:sp>
      <p:sp>
        <p:nvSpPr>
          <p:cNvPr id="4" name="Espaço Reservado para Rodapé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Espaço Reservado para Data 4"/>
          <p:cNvSpPr>
            <a:spLocks noGrp="1"/>
          </p:cNvSpPr>
          <p:nvPr>
            <p:ph type="dt" idx="11"/>
          </p:nvPr>
        </p:nvSpPr>
        <p:spPr/>
        <p:txBody>
          <a:bodyPr/>
          <a:lstStyle/>
          <a:p>
            <a:fld id="{E74353ED-ACB2-44BF-A903-985B0AF962B7}" type="datetime1">
              <a:rPr lang="en-US" smtClean="0"/>
              <a:t>12/13/2019</a:t>
            </a:fld>
            <a:endParaRPr lang="en-US" dirty="0"/>
          </a:p>
        </p:txBody>
      </p:sp>
      <p:sp>
        <p:nvSpPr>
          <p:cNvPr id="6" name="Espaço Reservado para Número de Slide 5"/>
          <p:cNvSpPr>
            <a:spLocks noGrp="1"/>
          </p:cNvSpPr>
          <p:nvPr>
            <p:ph type="sldNum" sz="quarter" idx="12"/>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3267227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Microsoft Build 2016</a:t>
            </a: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12/13/2019 10:35 PM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38044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some</a:t>
            </a:r>
            <a:r>
              <a:rPr lang="en-US" baseline="0" dirty="0"/>
              <a:t> of the features of ML Studio</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38</a:t>
            </a:fld>
            <a:endParaRPr lang="en-US"/>
          </a:p>
        </p:txBody>
      </p:sp>
    </p:spTree>
    <p:extLst>
      <p:ext uri="{BB962C8B-B14F-4D97-AF65-F5344CB8AC3E}">
        <p14:creationId xmlns:p14="http://schemas.microsoft.com/office/powerpoint/2010/main" val="19870566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a:p>
        </p:txBody>
      </p:sp>
      <p:sp>
        <p:nvSpPr>
          <p:cNvPr id="4" name="Espaço Reservado para Rodapé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Espaço Reservado para Data 4"/>
          <p:cNvSpPr>
            <a:spLocks noGrp="1"/>
          </p:cNvSpPr>
          <p:nvPr>
            <p:ph type="dt" idx="11"/>
          </p:nvPr>
        </p:nvSpPr>
        <p:spPr/>
        <p:txBody>
          <a:bodyPr/>
          <a:lstStyle/>
          <a:p>
            <a:fld id="{E74353ED-ACB2-44BF-A903-985B0AF962B7}" type="datetime1">
              <a:rPr lang="en-US" smtClean="0"/>
              <a:t>12/13/2019</a:t>
            </a:fld>
            <a:endParaRPr lang="en-US" dirty="0"/>
          </a:p>
        </p:txBody>
      </p:sp>
      <p:sp>
        <p:nvSpPr>
          <p:cNvPr id="6" name="Espaço Reservado para Número de Slide 5"/>
          <p:cNvSpPr>
            <a:spLocks noGrp="1"/>
          </p:cNvSpPr>
          <p:nvPr>
            <p:ph type="sldNum" sz="quarter" idx="12"/>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41455986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41763" y="892175"/>
            <a:ext cx="3148012" cy="177006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SMSG Readiness</a:t>
            </a:r>
            <a:endParaRPr lang="en-US" dirty="0"/>
          </a:p>
        </p:txBody>
      </p:sp>
      <p:sp>
        <p:nvSpPr>
          <p:cNvPr id="5" name="Footer Placeholder 4"/>
          <p:cNvSpPr>
            <a:spLocks noGrp="1"/>
          </p:cNvSpPr>
          <p:nvPr>
            <p:ph type="ftr" sz="quarter" idx="11"/>
          </p:nvPr>
        </p:nvSpPr>
        <p:spPr/>
        <p:txBody>
          <a:bodyPr/>
          <a:lstStyle/>
          <a:p>
            <a:pPr defTabSz="96618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6618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9FCA1D-AA2A-4705-867E-49957202E0F5}" type="datetime1">
              <a:rPr lang="en-US" smtClean="0"/>
              <a:t>12/13/2019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751040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2FBE033A-CA85-42BF-8543-9F803D3CFAF1}" type="slidenum">
              <a:rPr lang="nl-NL" smtClean="0"/>
              <a:t>41</a:t>
            </a:fld>
            <a:endParaRPr lang="nl-NL"/>
          </a:p>
        </p:txBody>
      </p:sp>
    </p:spTree>
    <p:extLst>
      <p:ext uri="{BB962C8B-B14F-4D97-AF65-F5344CB8AC3E}">
        <p14:creationId xmlns:p14="http://schemas.microsoft.com/office/powerpoint/2010/main" val="18437459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41763" y="892175"/>
            <a:ext cx="3148012" cy="177006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SMSG Readiness</a:t>
            </a:r>
            <a:endParaRPr lang="en-US" dirty="0"/>
          </a:p>
        </p:txBody>
      </p:sp>
      <p:sp>
        <p:nvSpPr>
          <p:cNvPr id="5" name="Footer Placeholder 4"/>
          <p:cNvSpPr>
            <a:spLocks noGrp="1"/>
          </p:cNvSpPr>
          <p:nvPr>
            <p:ph type="ftr" sz="quarter" idx="11"/>
          </p:nvPr>
        </p:nvSpPr>
        <p:spPr/>
        <p:txBody>
          <a:bodyPr/>
          <a:lstStyle/>
          <a:p>
            <a:pPr defTabSz="96618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6618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9FCA1D-AA2A-4705-867E-49957202E0F5}" type="datetime1">
              <a:rPr lang="en-US" smtClean="0"/>
              <a:t>12/13/2019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2246396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Rodapé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Espaço Reservado para Data 4"/>
          <p:cNvSpPr>
            <a:spLocks noGrp="1"/>
          </p:cNvSpPr>
          <p:nvPr>
            <p:ph type="dt" idx="11"/>
          </p:nvPr>
        </p:nvSpPr>
        <p:spPr/>
        <p:txBody>
          <a:bodyPr/>
          <a:lstStyle/>
          <a:p>
            <a:fld id="{E74353ED-ACB2-44BF-A903-985B0AF962B7}" type="datetime1">
              <a:rPr lang="en-US" smtClean="0"/>
              <a:t>12/13/2019</a:t>
            </a:fld>
            <a:endParaRPr lang="en-US" dirty="0"/>
          </a:p>
        </p:txBody>
      </p:sp>
      <p:sp>
        <p:nvSpPr>
          <p:cNvPr id="6" name="Espaço Reservado para Número de Slide 5"/>
          <p:cNvSpPr>
            <a:spLocks noGrp="1"/>
          </p:cNvSpPr>
          <p:nvPr>
            <p:ph type="sldNum" sz="quarter" idx="12"/>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37429117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2FBE033A-CA85-42BF-8543-9F803D3CFAF1}" type="slidenum">
              <a:rPr lang="nl-NL" smtClean="0"/>
              <a:t>44</a:t>
            </a:fld>
            <a:endParaRPr lang="nl-NL"/>
          </a:p>
        </p:txBody>
      </p:sp>
    </p:spTree>
    <p:extLst>
      <p:ext uri="{BB962C8B-B14F-4D97-AF65-F5344CB8AC3E}">
        <p14:creationId xmlns:p14="http://schemas.microsoft.com/office/powerpoint/2010/main" val="18976717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a:p>
        </p:txBody>
      </p:sp>
      <p:sp>
        <p:nvSpPr>
          <p:cNvPr id="4" name="Espaço Reservado para Rodapé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Espaço Reservado para Data 4"/>
          <p:cNvSpPr>
            <a:spLocks noGrp="1"/>
          </p:cNvSpPr>
          <p:nvPr>
            <p:ph type="dt" idx="11"/>
          </p:nvPr>
        </p:nvSpPr>
        <p:spPr/>
        <p:txBody>
          <a:bodyPr/>
          <a:lstStyle/>
          <a:p>
            <a:fld id="{E74353ED-ACB2-44BF-A903-985B0AF962B7}" type="datetime1">
              <a:rPr lang="en-US" smtClean="0"/>
              <a:t>12/13/2019</a:t>
            </a:fld>
            <a:endParaRPr lang="en-US" dirty="0"/>
          </a:p>
        </p:txBody>
      </p:sp>
      <p:sp>
        <p:nvSpPr>
          <p:cNvPr id="6" name="Espaço Reservado para Número de Slide 5"/>
          <p:cNvSpPr>
            <a:spLocks noGrp="1"/>
          </p:cNvSpPr>
          <p:nvPr>
            <p:ph type="sldNum" sz="quarter" idx="12"/>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2949267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12/13/2019 10:35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92462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a:p>
        </p:txBody>
      </p:sp>
      <p:sp>
        <p:nvSpPr>
          <p:cNvPr id="4" name="Espaço Reservado para Rodapé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Espaço Reservado para Data 4"/>
          <p:cNvSpPr>
            <a:spLocks noGrp="1"/>
          </p:cNvSpPr>
          <p:nvPr>
            <p:ph type="dt" idx="11"/>
          </p:nvPr>
        </p:nvSpPr>
        <p:spPr/>
        <p:txBody>
          <a:bodyPr/>
          <a:lstStyle/>
          <a:p>
            <a:fld id="{E74353ED-ACB2-44BF-A903-985B0AF962B7}" type="datetime1">
              <a:rPr lang="en-US" smtClean="0"/>
              <a:t>12/13/2019</a:t>
            </a:fld>
            <a:endParaRPr lang="en-US" dirty="0"/>
          </a:p>
        </p:txBody>
      </p:sp>
      <p:sp>
        <p:nvSpPr>
          <p:cNvPr id="6" name="Espaço Reservado para Número de Slide 5"/>
          <p:cNvSpPr>
            <a:spLocks noGrp="1"/>
          </p:cNvSpPr>
          <p:nvPr>
            <p:ph type="sldNum" sz="quarter" idx="12"/>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26574806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SV 1 – Trapos </a:t>
            </a:r>
            <a:r>
              <a:rPr lang="pt-BR"/>
              <a:t>à riqueza</a:t>
            </a:r>
            <a:endParaRPr lang="pt-BR" dirty="0"/>
          </a:p>
          <a:p>
            <a:r>
              <a:rPr lang="pt-BR" dirty="0"/>
              <a:t>SV 2 - Tragédia</a:t>
            </a:r>
          </a:p>
          <a:p>
            <a:r>
              <a:rPr lang="pt-BR" dirty="0"/>
              <a:t>SV 3 – Homem no Buraco – Sherlock Holmes</a:t>
            </a:r>
          </a:p>
          <a:p>
            <a:r>
              <a:rPr lang="pt-BR" dirty="0"/>
              <a:t>SV 1 inferior – </a:t>
            </a:r>
            <a:r>
              <a:rPr lang="pt-BR" dirty="0" err="1"/>
              <a:t>Ícaro</a:t>
            </a:r>
            <a:endParaRPr lang="pt-BR" dirty="0"/>
          </a:p>
          <a:p>
            <a:r>
              <a:rPr lang="pt-BR" dirty="0"/>
              <a:t>SV 2 Inferior – Cinderela</a:t>
            </a:r>
          </a:p>
          <a:p>
            <a:r>
              <a:rPr lang="pt-BR" dirty="0"/>
              <a:t>SV 3 Inferior – Édipo - Frankenstein</a:t>
            </a:r>
            <a:endParaRPr lang="en-US" dirty="0"/>
          </a:p>
        </p:txBody>
      </p:sp>
      <p:sp>
        <p:nvSpPr>
          <p:cNvPr id="4" name="Espaço Reservado para Número de Slide 3"/>
          <p:cNvSpPr>
            <a:spLocks noGrp="1"/>
          </p:cNvSpPr>
          <p:nvPr>
            <p:ph type="sldNum" sz="quarter" idx="10"/>
          </p:nvPr>
        </p:nvSpPr>
        <p:spPr/>
        <p:txBody>
          <a:bodyPr/>
          <a:lstStyle/>
          <a:p>
            <a:fld id="{D2BAB66F-D30C-4900-9BE3-234E69586FC6}" type="slidenum">
              <a:rPr lang="en-US" smtClean="0"/>
              <a:t>47</a:t>
            </a:fld>
            <a:endParaRPr lang="en-US"/>
          </a:p>
        </p:txBody>
      </p:sp>
    </p:spTree>
    <p:extLst>
      <p:ext uri="{BB962C8B-B14F-4D97-AF65-F5344CB8AC3E}">
        <p14:creationId xmlns:p14="http://schemas.microsoft.com/office/powerpoint/2010/main" val="10738939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12/13/2019</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34815575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a:p>
        </p:txBody>
      </p:sp>
      <p:sp>
        <p:nvSpPr>
          <p:cNvPr id="4" name="Espaço Reservado para Rodapé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Espaço Reservado para Data 4"/>
          <p:cNvSpPr>
            <a:spLocks noGrp="1"/>
          </p:cNvSpPr>
          <p:nvPr>
            <p:ph type="dt" idx="11"/>
          </p:nvPr>
        </p:nvSpPr>
        <p:spPr/>
        <p:txBody>
          <a:bodyPr/>
          <a:lstStyle/>
          <a:p>
            <a:fld id="{E74353ED-ACB2-44BF-A903-985B0AF962B7}" type="datetime1">
              <a:rPr lang="en-US" smtClean="0"/>
              <a:t>12/13/2019</a:t>
            </a:fld>
            <a:endParaRPr lang="en-US" dirty="0"/>
          </a:p>
        </p:txBody>
      </p:sp>
      <p:sp>
        <p:nvSpPr>
          <p:cNvPr id="6" name="Espaço Reservado para Número de Slide 5"/>
          <p:cNvSpPr>
            <a:spLocks noGrp="1"/>
          </p:cNvSpPr>
          <p:nvPr>
            <p:ph type="sldNum" sz="quarter" idx="12"/>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25910502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a:p>
        </p:txBody>
      </p:sp>
      <p:sp>
        <p:nvSpPr>
          <p:cNvPr id="4" name="Espaço Reservado para Rodapé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Espaço Reservado para Data 4"/>
          <p:cNvSpPr>
            <a:spLocks noGrp="1"/>
          </p:cNvSpPr>
          <p:nvPr>
            <p:ph type="dt" idx="11"/>
          </p:nvPr>
        </p:nvSpPr>
        <p:spPr/>
        <p:txBody>
          <a:bodyPr/>
          <a:lstStyle/>
          <a:p>
            <a:fld id="{E74353ED-ACB2-44BF-A903-985B0AF962B7}" type="datetime1">
              <a:rPr lang="en-US" smtClean="0"/>
              <a:t>12/13/2019</a:t>
            </a:fld>
            <a:endParaRPr lang="en-US" dirty="0"/>
          </a:p>
        </p:txBody>
      </p:sp>
      <p:sp>
        <p:nvSpPr>
          <p:cNvPr id="6" name="Espaço Reservado para Número de Slide 5"/>
          <p:cNvSpPr>
            <a:spLocks noGrp="1"/>
          </p:cNvSpPr>
          <p:nvPr>
            <p:ph type="sldNum" sz="quarter" idx="12"/>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38485141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a:p>
        </p:txBody>
      </p:sp>
      <p:sp>
        <p:nvSpPr>
          <p:cNvPr id="4" name="Espaço Reservado para Rodapé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Espaço Reservado para Data 4"/>
          <p:cNvSpPr>
            <a:spLocks noGrp="1"/>
          </p:cNvSpPr>
          <p:nvPr>
            <p:ph type="dt" idx="11"/>
          </p:nvPr>
        </p:nvSpPr>
        <p:spPr/>
        <p:txBody>
          <a:bodyPr/>
          <a:lstStyle/>
          <a:p>
            <a:fld id="{E74353ED-ACB2-44BF-A903-985B0AF962B7}" type="datetime1">
              <a:rPr lang="en-US" smtClean="0"/>
              <a:t>12/13/2019</a:t>
            </a:fld>
            <a:endParaRPr lang="en-US" dirty="0"/>
          </a:p>
        </p:txBody>
      </p:sp>
      <p:sp>
        <p:nvSpPr>
          <p:cNvPr id="6" name="Espaço Reservado para Número de Slide 5"/>
          <p:cNvSpPr>
            <a:spLocks noGrp="1"/>
          </p:cNvSpPr>
          <p:nvPr>
            <p:ph type="sldNum" sz="quarter" idx="12"/>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30719269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Rodapé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Espaço Reservado para Data 4"/>
          <p:cNvSpPr>
            <a:spLocks noGrp="1"/>
          </p:cNvSpPr>
          <p:nvPr>
            <p:ph type="dt" idx="11"/>
          </p:nvPr>
        </p:nvSpPr>
        <p:spPr/>
        <p:txBody>
          <a:bodyPr/>
          <a:lstStyle/>
          <a:p>
            <a:fld id="{E74353ED-ACB2-44BF-A903-985B0AF962B7}" type="datetime1">
              <a:rPr lang="en-US" smtClean="0"/>
              <a:t>12/13/2019</a:t>
            </a:fld>
            <a:endParaRPr lang="en-US" dirty="0"/>
          </a:p>
        </p:txBody>
      </p:sp>
      <p:sp>
        <p:nvSpPr>
          <p:cNvPr id="6" name="Espaço Reservado para Número de Slide 5"/>
          <p:cNvSpPr>
            <a:spLocks noGrp="1"/>
          </p:cNvSpPr>
          <p:nvPr>
            <p:ph type="sldNum" sz="quarter" idx="12"/>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27847412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a:p>
        </p:txBody>
      </p:sp>
      <p:sp>
        <p:nvSpPr>
          <p:cNvPr id="4" name="Espaço Reservado para Rodapé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Espaço Reservado para Data 4"/>
          <p:cNvSpPr>
            <a:spLocks noGrp="1"/>
          </p:cNvSpPr>
          <p:nvPr>
            <p:ph type="dt" idx="11"/>
          </p:nvPr>
        </p:nvSpPr>
        <p:spPr/>
        <p:txBody>
          <a:bodyPr/>
          <a:lstStyle/>
          <a:p>
            <a:fld id="{E74353ED-ACB2-44BF-A903-985B0AF962B7}" type="datetime1">
              <a:rPr lang="en-US" smtClean="0"/>
              <a:t>12/13/2019</a:t>
            </a:fld>
            <a:endParaRPr lang="en-US" dirty="0"/>
          </a:p>
        </p:txBody>
      </p:sp>
      <p:sp>
        <p:nvSpPr>
          <p:cNvPr id="6" name="Espaço Reservado para Número de Slide 5"/>
          <p:cNvSpPr>
            <a:spLocks noGrp="1"/>
          </p:cNvSpPr>
          <p:nvPr>
            <p:ph type="sldNum" sz="quarter" idx="12"/>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40605742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a:p>
        </p:txBody>
      </p:sp>
      <p:sp>
        <p:nvSpPr>
          <p:cNvPr id="4" name="Espaço Reservado para Rodapé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Espaço Reservado para Data 4"/>
          <p:cNvSpPr>
            <a:spLocks noGrp="1"/>
          </p:cNvSpPr>
          <p:nvPr>
            <p:ph type="dt" idx="11"/>
          </p:nvPr>
        </p:nvSpPr>
        <p:spPr/>
        <p:txBody>
          <a:bodyPr/>
          <a:lstStyle/>
          <a:p>
            <a:fld id="{E74353ED-ACB2-44BF-A903-985B0AF962B7}" type="datetime1">
              <a:rPr lang="en-US" smtClean="0"/>
              <a:t>12/13/2019</a:t>
            </a:fld>
            <a:endParaRPr lang="en-US" dirty="0"/>
          </a:p>
        </p:txBody>
      </p:sp>
      <p:sp>
        <p:nvSpPr>
          <p:cNvPr id="6" name="Espaço Reservado para Número de Slide 5"/>
          <p:cNvSpPr>
            <a:spLocks noGrp="1"/>
          </p:cNvSpPr>
          <p:nvPr>
            <p:ph type="sldNum" sz="quarter" idx="12"/>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4392338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p:txBody>
          <a:bodyPr/>
          <a:lstStyle/>
          <a:p>
            <a:fld id="{0E82BC82-8750-4FBE-93D3-93C35779230C}" type="datetime1">
              <a:rPr lang="en-US" smtClean="0">
                <a:solidFill>
                  <a:prstClr val="black"/>
                </a:solidFill>
              </a:rPr>
              <a:t>12/13/2019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55</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75452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Andrew Yan-</a:t>
            </a:r>
            <a:r>
              <a:rPr lang="en-US" sz="900" b="0" i="0" kern="1200" dirty="0" err="1">
                <a:solidFill>
                  <a:schemeClr val="tx1"/>
                </a:solidFill>
                <a:effectLst/>
                <a:latin typeface="Segoe UI Light" pitchFamily="34" charset="0"/>
                <a:ea typeface="+mn-ea"/>
                <a:cs typeface="+mn-cs"/>
              </a:rPr>
              <a:t>Tak</a:t>
            </a:r>
            <a:r>
              <a:rPr lang="en-US" sz="900" b="0" i="0" kern="1200" dirty="0">
                <a:solidFill>
                  <a:schemeClr val="tx1"/>
                </a:solidFill>
                <a:effectLst/>
                <a:latin typeface="Segoe UI Light" pitchFamily="34" charset="0"/>
                <a:ea typeface="+mn-ea"/>
                <a:cs typeface="+mn-cs"/>
              </a:rPr>
              <a:t> Ng is Chief Scientist at</a:t>
            </a:r>
            <a:r>
              <a:rPr lang="en-US" sz="900" b="0" i="0" kern="1200" baseline="0" dirty="0">
                <a:solidFill>
                  <a:schemeClr val="tx1"/>
                </a:solidFill>
                <a:effectLst/>
                <a:latin typeface="Segoe UI Light" pitchFamily="34" charset="0"/>
                <a:ea typeface="+mn-ea"/>
                <a:cs typeface="+mn-cs"/>
              </a:rPr>
              <a:t> Baidu Research</a:t>
            </a:r>
            <a:r>
              <a:rPr lang="en-US" sz="900" b="0" i="0" kern="1200" dirty="0">
                <a:solidFill>
                  <a:schemeClr val="tx1"/>
                </a:solidFill>
                <a:effectLst/>
                <a:latin typeface="Segoe UI Light" pitchFamily="34" charset="0"/>
                <a:ea typeface="+mn-ea"/>
                <a:cs typeface="+mn-cs"/>
              </a:rPr>
              <a:t> in Silicon Valley. </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12/13/2019</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736095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definition:</a:t>
            </a:r>
          </a:p>
          <a:p>
            <a:pPr lvl="1"/>
            <a:r>
              <a:rPr lang="en-US" dirty="0"/>
              <a:t>Machine learning develops algorithms for making </a:t>
            </a:r>
            <a:r>
              <a:rPr lang="en-US" b="1" dirty="0"/>
              <a:t>predictions (statistical sense)</a:t>
            </a:r>
            <a:r>
              <a:rPr lang="en-US" dirty="0"/>
              <a:t> from data *</a:t>
            </a:r>
          </a:p>
          <a:p>
            <a:pPr lvl="1"/>
            <a:r>
              <a:rPr lang="en-US" dirty="0"/>
              <a:t>Learning models from available training data, to make good predictions on unseen test data</a:t>
            </a:r>
          </a:p>
          <a:p>
            <a:pPr lvl="1"/>
            <a:r>
              <a:rPr lang="en-US" dirty="0"/>
              <a:t>Types of Machine Learning: Supervised, Unsupervised, Reinforcement (</a:t>
            </a:r>
            <a:r>
              <a:rPr lang="en-US" dirty="0" err="1"/>
              <a:t>Apprentissage</a:t>
            </a:r>
            <a:r>
              <a:rPr lang="en-US" dirty="0"/>
              <a:t> </a:t>
            </a:r>
            <a:r>
              <a:rPr lang="en-US" dirty="0" err="1"/>
              <a:t>Supervisé</a:t>
            </a:r>
            <a:r>
              <a:rPr lang="en-US" dirty="0"/>
              <a:t>,  </a:t>
            </a:r>
            <a:r>
              <a:rPr lang="en-US" dirty="0" err="1"/>
              <a:t>Apprentissage</a:t>
            </a:r>
            <a:r>
              <a:rPr lang="en-US" dirty="0"/>
              <a:t> Non </a:t>
            </a:r>
            <a:r>
              <a:rPr lang="en-US" dirty="0" err="1"/>
              <a:t>Supervisé</a:t>
            </a:r>
            <a:r>
              <a:rPr lang="en-US" dirty="0"/>
              <a:t>, </a:t>
            </a:r>
            <a:r>
              <a:rPr lang="en-US" dirty="0" err="1"/>
              <a:t>Apprentissage</a:t>
            </a:r>
            <a:r>
              <a:rPr lang="en-US" dirty="0"/>
              <a:t> de </a:t>
            </a:r>
            <a:r>
              <a:rPr lang="en-US" dirty="0" err="1"/>
              <a:t>Reenforcement</a:t>
            </a:r>
            <a:r>
              <a:rPr lang="en-US" dirty="0"/>
              <a:t>)</a:t>
            </a:r>
          </a:p>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7</a:t>
            </a:fld>
            <a:endParaRPr lang="en-US"/>
          </a:p>
        </p:txBody>
      </p:sp>
    </p:spTree>
    <p:extLst>
      <p:ext uri="{BB962C8B-B14F-4D97-AF65-F5344CB8AC3E}">
        <p14:creationId xmlns:p14="http://schemas.microsoft.com/office/powerpoint/2010/main" val="794615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than a decade,</a:t>
            </a:r>
            <a:r>
              <a:rPr lang="en-US" baseline="0" dirty="0"/>
              <a:t> </a:t>
            </a:r>
            <a:r>
              <a:rPr lang="en-US" dirty="0"/>
              <a:t>Microsoft is using ML in its services.</a:t>
            </a:r>
          </a:p>
        </p:txBody>
      </p:sp>
      <p:sp>
        <p:nvSpPr>
          <p:cNvPr id="4" name="Slide Number Placeholder 3"/>
          <p:cNvSpPr>
            <a:spLocks noGrp="1"/>
          </p:cNvSpPr>
          <p:nvPr>
            <p:ph type="sldNum" sz="quarter" idx="10"/>
          </p:nvPr>
        </p:nvSpPr>
        <p:spPr/>
        <p:txBody>
          <a:bodyPr/>
          <a:lstStyle/>
          <a:p>
            <a:fld id="{39B346B2-E8EF-43C1-9AB2-48101FFD65C8}" type="slidenum">
              <a:rPr lang="en-US" smtClean="0"/>
              <a:t>8</a:t>
            </a:fld>
            <a:endParaRPr lang="en-US"/>
          </a:p>
        </p:txBody>
      </p:sp>
    </p:spTree>
    <p:extLst>
      <p:ext uri="{BB962C8B-B14F-4D97-AF65-F5344CB8AC3E}">
        <p14:creationId xmlns:p14="http://schemas.microsoft.com/office/powerpoint/2010/main" val="956448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Smart applications, services, platforms…</a:t>
            </a:r>
          </a:p>
          <a:p>
            <a:endParaRPr lang="en-US" dirty="0"/>
          </a:p>
          <a:p>
            <a:r>
              <a:rPr lang="en-US" dirty="0"/>
              <a:t>Digital Smart</a:t>
            </a:r>
            <a:r>
              <a:rPr lang="en-US" baseline="0" dirty="0"/>
              <a:t> </a:t>
            </a:r>
            <a:r>
              <a:rPr lang="en-US" dirty="0"/>
              <a:t>Personal Assistant</a:t>
            </a:r>
          </a:p>
          <a:p>
            <a:endParaRPr lang="en-US" dirty="0"/>
          </a:p>
          <a:p>
            <a:r>
              <a:rPr lang="en-US" dirty="0"/>
              <a:t>Image</a:t>
            </a:r>
            <a:r>
              <a:rPr lang="en-US" baseline="0" dirty="0"/>
              <a:t> / Text / Data analyze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9</a:t>
            </a:fld>
            <a:endParaRPr lang="en-US"/>
          </a:p>
        </p:txBody>
      </p:sp>
    </p:spTree>
    <p:extLst>
      <p:ext uri="{BB962C8B-B14F-4D97-AF65-F5344CB8AC3E}">
        <p14:creationId xmlns:p14="http://schemas.microsoft.com/office/powerpoint/2010/main" val="904810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first “killer commercial application” of ML on Big Data was web search. With ML, we can use all of the billions of queries and associated clicks that we collect each month as training data for an ML system. That way, the system can learn, for each query, which web pages are likely the most relevant.</a:t>
            </a:r>
          </a:p>
          <a:p>
            <a:endParaRPr lang="en-US" baseline="0" dirty="0"/>
          </a:p>
          <a:p>
            <a:r>
              <a:rPr lang="en-US" baseline="0" dirty="0"/>
              <a:t>But the impact of ML goes beyond page relevance. With billions of queries, we can learn common misspellings and the native language of the user. We can discern the intent of the user – shopping? research? entertainment? ML can learn what kinds of pages are malicious.</a:t>
            </a:r>
          </a:p>
          <a:p>
            <a:endParaRPr lang="en-US" baseline="0" dirty="0"/>
          </a:p>
          <a:p>
            <a:r>
              <a:rPr lang="en-US" baseline="0" dirty="0"/>
              <a:t>ML also is able to learn, for each query, what kinds of ads are most likely to be clicked, and also learn how best to show the ads. </a:t>
            </a:r>
          </a:p>
          <a:p>
            <a:endParaRPr lang="en-US" baseline="0" dirty="0"/>
          </a:p>
          <a:p>
            <a:r>
              <a:rPr lang="en-US" baseline="0" dirty="0"/>
              <a:t>And even before we get to a real user, ML can be used to figure out what parts of the web are worth scanning, and what pricing for ads will optimize revenues.</a:t>
            </a:r>
          </a:p>
          <a:p>
            <a:endParaRPr lang="en-US" dirty="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BA0223-F123-4D83-BC0F-803B1F1AD306}" type="datetime1">
              <a:rPr lang="en-US" smtClean="0">
                <a:solidFill>
                  <a:prstClr val="black"/>
                </a:solidFill>
              </a:rPr>
              <a:pPr/>
              <a:t>12/13/2019</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269619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5.emf"/><Relationship Id="rId4" Type="http://schemas.openxmlformats.org/officeDocument/2006/relationships/oleObject" Target="../embeddings/oleObject1.bin"/></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6.xml"/><Relationship Id="rId5" Type="http://schemas.openxmlformats.org/officeDocument/2006/relationships/image" Target="../media/image4.png"/><Relationship Id="rId4" Type="http://schemas.microsoft.com/office/2007/relationships/hdphoto" Target="../media/hdphoto1.wdp"/></Relationships>
</file>

<file path=ppt/slideLayouts/_rels/slideLayout1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6344" y="6182440"/>
            <a:ext cx="1552931" cy="332660"/>
          </a:xfrm>
          <a:prstGeom prst="rect">
            <a:avLst/>
          </a:prstGeom>
        </p:spPr>
      </p:pic>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79280" y="493939"/>
            <a:ext cx="7141464" cy="1323471"/>
          </a:xfrm>
          <a:prstGeom prst="rect">
            <a:avLst/>
          </a:prstGeom>
        </p:spPr>
      </p:pic>
    </p:spTree>
    <p:extLst>
      <p:ext uri="{BB962C8B-B14F-4D97-AF65-F5344CB8AC3E}">
        <p14:creationId xmlns:p14="http://schemas.microsoft.com/office/powerpoint/2010/main" val="122759578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01_Title">
    <p:spTree>
      <p:nvGrpSpPr>
        <p:cNvPr id="1" name=""/>
        <p:cNvGrpSpPr/>
        <p:nvPr/>
      </p:nvGrpSpPr>
      <p:grpSpPr>
        <a:xfrm>
          <a:off x="0" y="0"/>
          <a:ext cx="0" cy="0"/>
          <a:chOff x="0" y="0"/>
          <a:chExt cx="0" cy="0"/>
        </a:xfrm>
      </p:grpSpPr>
      <p:sp>
        <p:nvSpPr>
          <p:cNvPr id="2" name="Title 1"/>
          <p:cNvSpPr>
            <a:spLocks noGrp="1"/>
          </p:cNvSpPr>
          <p:nvPr>
            <p:ph type="ctrTitle"/>
          </p:nvPr>
        </p:nvSpPr>
        <p:spPr>
          <a:xfrm>
            <a:off x="349776" y="1144706"/>
            <a:ext cx="11749878" cy="2435131"/>
          </a:xfrm>
        </p:spPr>
        <p:txBody>
          <a:bodyPr anchor="b"/>
          <a:lstStyle>
            <a:lvl1pPr algn="ctr">
              <a:defRPr sz="6119"/>
            </a:lvl1pPr>
          </a:lstStyle>
          <a:p>
            <a:r>
              <a:rPr lang="en-US" dirty="0"/>
              <a:t>Click to edit Master title style</a:t>
            </a:r>
          </a:p>
        </p:txBody>
      </p:sp>
      <p:sp>
        <p:nvSpPr>
          <p:cNvPr id="3" name="Subtitle 2"/>
          <p:cNvSpPr>
            <a:spLocks noGrp="1"/>
          </p:cNvSpPr>
          <p:nvPr>
            <p:ph type="subTitle" idx="1"/>
          </p:nvPr>
        </p:nvSpPr>
        <p:spPr>
          <a:xfrm>
            <a:off x="349776" y="3673745"/>
            <a:ext cx="11749878"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Tree>
    <p:extLst>
      <p:ext uri="{BB962C8B-B14F-4D97-AF65-F5344CB8AC3E}">
        <p14:creationId xmlns:p14="http://schemas.microsoft.com/office/powerpoint/2010/main" val="142294420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02_Details">
    <p:spTree>
      <p:nvGrpSpPr>
        <p:cNvPr id="1" name=""/>
        <p:cNvGrpSpPr/>
        <p:nvPr/>
      </p:nvGrpSpPr>
      <p:grpSpPr>
        <a:xfrm>
          <a:off x="0" y="0"/>
          <a:ext cx="0" cy="0"/>
          <a:chOff x="0" y="0"/>
          <a:chExt cx="0" cy="0"/>
        </a:xfrm>
      </p:grpSpPr>
      <p:sp>
        <p:nvSpPr>
          <p:cNvPr id="2" name="Title 1"/>
          <p:cNvSpPr>
            <a:spLocks noGrp="1"/>
          </p:cNvSpPr>
          <p:nvPr>
            <p:ph type="title"/>
          </p:nvPr>
        </p:nvSpPr>
        <p:spPr>
          <a:xfrm>
            <a:off x="155456" y="178102"/>
            <a:ext cx="12125563" cy="871077"/>
          </a:xfrm>
        </p:spPr>
        <p:txBody>
          <a:bodyPr/>
          <a:lstStyle/>
          <a:p>
            <a:r>
              <a:rPr lang="en-US"/>
              <a:t>Click to edit Master title style</a:t>
            </a:r>
          </a:p>
        </p:txBody>
      </p:sp>
      <p:sp>
        <p:nvSpPr>
          <p:cNvPr id="3" name="Text Placeholder 2"/>
          <p:cNvSpPr>
            <a:spLocks noGrp="1"/>
          </p:cNvSpPr>
          <p:nvPr>
            <p:ph idx="1"/>
          </p:nvPr>
        </p:nvSpPr>
        <p:spPr>
          <a:xfrm>
            <a:off x="155456" y="1049179"/>
            <a:ext cx="12125563" cy="546609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2121703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03_Details">
    <p:spTree>
      <p:nvGrpSpPr>
        <p:cNvPr id="1" name=""/>
        <p:cNvGrpSpPr/>
        <p:nvPr/>
      </p:nvGrpSpPr>
      <p:grpSpPr>
        <a:xfrm>
          <a:off x="0" y="0"/>
          <a:ext cx="0" cy="0"/>
          <a:chOff x="0" y="0"/>
          <a:chExt cx="0" cy="0"/>
        </a:xfrm>
      </p:grpSpPr>
      <p:sp>
        <p:nvSpPr>
          <p:cNvPr id="3" name="Title 1"/>
          <p:cNvSpPr>
            <a:spLocks noGrp="1"/>
          </p:cNvSpPr>
          <p:nvPr>
            <p:ph type="title"/>
          </p:nvPr>
        </p:nvSpPr>
        <p:spPr>
          <a:xfrm>
            <a:off x="155456" y="178102"/>
            <a:ext cx="12125563" cy="871077"/>
          </a:xfrm>
        </p:spPr>
        <p:txBody>
          <a:bodyPr/>
          <a:lstStyle/>
          <a:p>
            <a:r>
              <a:rPr lang="en-US"/>
              <a:t>Click to edit Master title style</a:t>
            </a:r>
          </a:p>
        </p:txBody>
      </p:sp>
    </p:spTree>
    <p:extLst>
      <p:ext uri="{BB962C8B-B14F-4D97-AF65-F5344CB8AC3E}">
        <p14:creationId xmlns:p14="http://schemas.microsoft.com/office/powerpoint/2010/main" val="288137535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04_Details">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884638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05_Inter">
    <p:spTree>
      <p:nvGrpSpPr>
        <p:cNvPr id="1" name=""/>
        <p:cNvGrpSpPr/>
        <p:nvPr/>
      </p:nvGrpSpPr>
      <p:grpSpPr>
        <a:xfrm>
          <a:off x="0" y="0"/>
          <a:ext cx="0" cy="0"/>
          <a:chOff x="0" y="0"/>
          <a:chExt cx="0" cy="0"/>
        </a:xfrm>
      </p:grpSpPr>
      <p:sp>
        <p:nvSpPr>
          <p:cNvPr id="2" name="Title 1"/>
          <p:cNvSpPr>
            <a:spLocks noGrp="1"/>
          </p:cNvSpPr>
          <p:nvPr>
            <p:ph type="title"/>
          </p:nvPr>
        </p:nvSpPr>
        <p:spPr>
          <a:xfrm>
            <a:off x="855008" y="2821288"/>
            <a:ext cx="10726460" cy="1351952"/>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10315504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521508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55365509"/>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272689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134545"/>
          </a:xfrm>
        </p:spPr>
        <p:txBody>
          <a:bodyPr/>
          <a:lstStyle>
            <a:lvl1pPr marL="0" indent="0">
              <a:buNone/>
              <a:defRPr>
                <a:gradFill>
                  <a:gsLst>
                    <a:gs pos="1250">
                      <a:schemeClr val="tx2"/>
                    </a:gs>
                    <a:gs pos="99000">
                      <a:schemeClr val="tx2"/>
                    </a:gs>
                  </a:gsLst>
                  <a:lin ang="5400000" scaled="0"/>
                </a:gradFill>
              </a:defRPr>
            </a:lvl1pPr>
            <a:lvl2pPr marL="0" indent="0">
              <a:buFontTx/>
              <a:buNone/>
              <a:defRPr sz="2040"/>
            </a:lvl2pPr>
            <a:lvl3pPr marL="233149" indent="0">
              <a:buNone/>
              <a:defRPr/>
            </a:lvl3pPr>
            <a:lvl4pPr marL="466298" indent="0">
              <a:buNone/>
              <a:defRPr/>
            </a:lvl4pPr>
            <a:lvl5pPr marL="69944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8024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4_Section Header">
    <p:bg>
      <p:bgPr>
        <a:solidFill>
          <a:srgbClr val="DD5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48530" y="1743775"/>
            <a:ext cx="10726460" cy="2219790"/>
          </a:xfrm>
        </p:spPr>
        <p:txBody>
          <a:bodyPr anchor="b"/>
          <a:lstStyle>
            <a:lvl1pPr>
              <a:defRPr sz="6119" baseline="0">
                <a:solidFill>
                  <a:schemeClr val="tx1"/>
                </a:solidFill>
                <a:latin typeface="Segoe UI Light" panose="020B0502040204020203" pitchFamily="34" charset="0"/>
                <a:cs typeface="Segoe UI Light" panose="020B0502040204020203" pitchFamily="34" charset="0"/>
              </a:defRPr>
            </a:lvl1pPr>
          </a:lstStyle>
          <a:p>
            <a:r>
              <a:rPr lang="en-US" dirty="0"/>
              <a:t>Section Title</a:t>
            </a:r>
            <a:endParaRPr lang="de-AT" dirty="0"/>
          </a:p>
        </p:txBody>
      </p:sp>
      <p:sp>
        <p:nvSpPr>
          <p:cNvPr id="7" name="Text Placeholder 2"/>
          <p:cNvSpPr>
            <a:spLocks noGrp="1"/>
          </p:cNvSpPr>
          <p:nvPr>
            <p:ph type="body" idx="1"/>
          </p:nvPr>
        </p:nvSpPr>
        <p:spPr>
          <a:xfrm>
            <a:off x="848530" y="3963566"/>
            <a:ext cx="10726460" cy="523733"/>
          </a:xfrm>
        </p:spPr>
        <p:txBody>
          <a:bodyPr/>
          <a:lstStyle>
            <a:lvl1pPr marL="0" indent="0">
              <a:buNone/>
              <a:defRPr sz="2448">
                <a:solidFill>
                  <a:schemeClr val="tx1"/>
                </a:solidFill>
                <a:latin typeface="Segoe UI Light" panose="020B0502040204020203" pitchFamily="34" charset="0"/>
                <a:cs typeface="Segoe UI Light" panose="020B0502040204020203" pitchFamily="34" charset="0"/>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043079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4000828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01_Title">
    <p:spTree>
      <p:nvGrpSpPr>
        <p:cNvPr id="1" name=""/>
        <p:cNvGrpSpPr/>
        <p:nvPr/>
      </p:nvGrpSpPr>
      <p:grpSpPr>
        <a:xfrm>
          <a:off x="0" y="0"/>
          <a:ext cx="0" cy="0"/>
          <a:chOff x="0" y="0"/>
          <a:chExt cx="0" cy="0"/>
        </a:xfrm>
      </p:grpSpPr>
      <p:sp>
        <p:nvSpPr>
          <p:cNvPr id="2" name="Title 1"/>
          <p:cNvSpPr>
            <a:spLocks noGrp="1"/>
          </p:cNvSpPr>
          <p:nvPr>
            <p:ph type="ctrTitle"/>
          </p:nvPr>
        </p:nvSpPr>
        <p:spPr>
          <a:xfrm>
            <a:off x="349776" y="1144706"/>
            <a:ext cx="11749878" cy="2435131"/>
          </a:xfrm>
        </p:spPr>
        <p:txBody>
          <a:bodyPr anchor="b"/>
          <a:lstStyle>
            <a:lvl1pPr algn="ctr">
              <a:defRPr sz="6119"/>
            </a:lvl1pPr>
          </a:lstStyle>
          <a:p>
            <a:r>
              <a:rPr lang="en-US" dirty="0"/>
              <a:t>Click to edit Master title style</a:t>
            </a:r>
          </a:p>
        </p:txBody>
      </p:sp>
      <p:sp>
        <p:nvSpPr>
          <p:cNvPr id="3" name="Subtitle 2"/>
          <p:cNvSpPr>
            <a:spLocks noGrp="1"/>
          </p:cNvSpPr>
          <p:nvPr>
            <p:ph type="subTitle" idx="1"/>
          </p:nvPr>
        </p:nvSpPr>
        <p:spPr>
          <a:xfrm>
            <a:off x="349776" y="3673745"/>
            <a:ext cx="11749878"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Tree>
    <p:extLst>
      <p:ext uri="{BB962C8B-B14F-4D97-AF65-F5344CB8AC3E}">
        <p14:creationId xmlns:p14="http://schemas.microsoft.com/office/powerpoint/2010/main" val="218987062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02_Details">
    <p:spTree>
      <p:nvGrpSpPr>
        <p:cNvPr id="1" name=""/>
        <p:cNvGrpSpPr/>
        <p:nvPr/>
      </p:nvGrpSpPr>
      <p:grpSpPr>
        <a:xfrm>
          <a:off x="0" y="0"/>
          <a:ext cx="0" cy="0"/>
          <a:chOff x="0" y="0"/>
          <a:chExt cx="0" cy="0"/>
        </a:xfrm>
      </p:grpSpPr>
      <p:sp>
        <p:nvSpPr>
          <p:cNvPr id="2" name="Title 1"/>
          <p:cNvSpPr>
            <a:spLocks noGrp="1"/>
          </p:cNvSpPr>
          <p:nvPr>
            <p:ph type="title"/>
          </p:nvPr>
        </p:nvSpPr>
        <p:spPr>
          <a:xfrm>
            <a:off x="155456" y="178102"/>
            <a:ext cx="12125563" cy="871077"/>
          </a:xfrm>
        </p:spPr>
        <p:txBody>
          <a:bodyPr/>
          <a:lstStyle/>
          <a:p>
            <a:r>
              <a:rPr lang="en-US"/>
              <a:t>Click to edit Master title style</a:t>
            </a:r>
          </a:p>
        </p:txBody>
      </p:sp>
      <p:sp>
        <p:nvSpPr>
          <p:cNvPr id="3" name="Text Placeholder 2"/>
          <p:cNvSpPr>
            <a:spLocks noGrp="1"/>
          </p:cNvSpPr>
          <p:nvPr>
            <p:ph idx="1"/>
          </p:nvPr>
        </p:nvSpPr>
        <p:spPr>
          <a:xfrm>
            <a:off x="155456" y="1049179"/>
            <a:ext cx="12125563" cy="546609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185250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03_Details">
    <p:spTree>
      <p:nvGrpSpPr>
        <p:cNvPr id="1" name=""/>
        <p:cNvGrpSpPr/>
        <p:nvPr/>
      </p:nvGrpSpPr>
      <p:grpSpPr>
        <a:xfrm>
          <a:off x="0" y="0"/>
          <a:ext cx="0" cy="0"/>
          <a:chOff x="0" y="0"/>
          <a:chExt cx="0" cy="0"/>
        </a:xfrm>
      </p:grpSpPr>
      <p:sp>
        <p:nvSpPr>
          <p:cNvPr id="3" name="Title 1"/>
          <p:cNvSpPr>
            <a:spLocks noGrp="1"/>
          </p:cNvSpPr>
          <p:nvPr>
            <p:ph type="title"/>
          </p:nvPr>
        </p:nvSpPr>
        <p:spPr>
          <a:xfrm>
            <a:off x="155456" y="178102"/>
            <a:ext cx="12125563" cy="871077"/>
          </a:xfrm>
        </p:spPr>
        <p:txBody>
          <a:bodyPr/>
          <a:lstStyle/>
          <a:p>
            <a:r>
              <a:rPr lang="en-US"/>
              <a:t>Click to edit Master title style</a:t>
            </a:r>
          </a:p>
        </p:txBody>
      </p:sp>
    </p:spTree>
    <p:extLst>
      <p:ext uri="{BB962C8B-B14F-4D97-AF65-F5344CB8AC3E}">
        <p14:creationId xmlns:p14="http://schemas.microsoft.com/office/powerpoint/2010/main" val="404550903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04_Details">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16772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05_Inter">
    <p:spTree>
      <p:nvGrpSpPr>
        <p:cNvPr id="1" name=""/>
        <p:cNvGrpSpPr/>
        <p:nvPr/>
      </p:nvGrpSpPr>
      <p:grpSpPr>
        <a:xfrm>
          <a:off x="0" y="0"/>
          <a:ext cx="0" cy="0"/>
          <a:chOff x="0" y="0"/>
          <a:chExt cx="0" cy="0"/>
        </a:xfrm>
      </p:grpSpPr>
      <p:sp>
        <p:nvSpPr>
          <p:cNvPr id="2" name="Title 1"/>
          <p:cNvSpPr>
            <a:spLocks noGrp="1"/>
          </p:cNvSpPr>
          <p:nvPr>
            <p:ph type="title"/>
          </p:nvPr>
        </p:nvSpPr>
        <p:spPr>
          <a:xfrm>
            <a:off x="855008" y="2821288"/>
            <a:ext cx="10726460" cy="1351952"/>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22380849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itle and Content 2 Gra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029"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74320" y="296899"/>
            <a:ext cx="11887518" cy="1828766"/>
          </a:xfrm>
        </p:spPr>
        <p:txBody>
          <a:bodyPr/>
          <a:lstStyle>
            <a:lvl1pPr>
              <a:defRPr sz="5799">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2597163"/>
            <a:ext cx="7315200" cy="517064"/>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05201478"/>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7102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26805" y="1"/>
            <a:ext cx="11889564" cy="657605"/>
          </a:xfrm>
        </p:spPr>
        <p:txBody>
          <a:bodyPr/>
          <a:lstStyle>
            <a:lvl1pPr>
              <a:defRPr sz="3672"/>
            </a:lvl1pPr>
          </a:lstStyle>
          <a:p>
            <a:r>
              <a:rPr lang="en-US" dirty="0"/>
              <a:t>Click to edit Master title style</a:t>
            </a:r>
          </a:p>
        </p:txBody>
      </p:sp>
      <p:sp>
        <p:nvSpPr>
          <p:cNvPr id="8" name="Text Placeholder 7"/>
          <p:cNvSpPr>
            <a:spLocks noGrp="1"/>
          </p:cNvSpPr>
          <p:nvPr>
            <p:ph type="body" sz="quarter" idx="10"/>
          </p:nvPr>
        </p:nvSpPr>
        <p:spPr>
          <a:xfrm>
            <a:off x="395118" y="657606"/>
            <a:ext cx="10498757" cy="523626"/>
          </a:xfrm>
        </p:spPr>
        <p:txBody>
          <a:bodyPr/>
          <a:lstStyle>
            <a:lvl1pPr marL="0" indent="0">
              <a:buNone/>
              <a:defRPr sz="2448">
                <a:solidFill>
                  <a:schemeClr val="accent1">
                    <a:lumMod val="50000"/>
                  </a:schemeClr>
                </a:solidFill>
              </a:defRPr>
            </a:lvl1pPr>
          </a:lstStyle>
          <a:p>
            <a:pPr lvl="0"/>
            <a:r>
              <a:rPr lang="en-US" dirty="0"/>
              <a:t>Click to edit Master text styles</a:t>
            </a:r>
          </a:p>
        </p:txBody>
      </p:sp>
    </p:spTree>
    <p:extLst>
      <p:ext uri="{BB962C8B-B14F-4D97-AF65-F5344CB8AC3E}">
        <p14:creationId xmlns:p14="http://schemas.microsoft.com/office/powerpoint/2010/main" val="251178938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392663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6344" y="6182441"/>
            <a:ext cx="1552931" cy="332660"/>
          </a:xfrm>
          <a:prstGeom prst="rect">
            <a:avLst/>
          </a:prstGeom>
        </p:spPr>
      </p:pic>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79280" y="493940"/>
            <a:ext cx="7141464" cy="1323471"/>
          </a:xfrm>
          <a:prstGeom prst="rect">
            <a:avLst/>
          </a:prstGeom>
        </p:spPr>
      </p:pic>
    </p:spTree>
    <p:extLst>
      <p:ext uri="{BB962C8B-B14F-4D97-AF65-F5344CB8AC3E}">
        <p14:creationId xmlns:p14="http://schemas.microsoft.com/office/powerpoint/2010/main" val="31845226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6" y="4395789"/>
            <a:ext cx="12433300"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10" name="Rectangle 7"/>
          <p:cNvSpPr>
            <a:spLocks noChangeArrowheads="1"/>
          </p:cNvSpPr>
          <p:nvPr userDrawn="1"/>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endParaRPr lang="en-US" sz="1800"/>
          </a:p>
        </p:txBody>
      </p:sp>
      <p:sp>
        <p:nvSpPr>
          <p:cNvPr id="11" name="Rectangle 8"/>
          <p:cNvSpPr>
            <a:spLocks noChangeArrowheads="1"/>
          </p:cNvSpPr>
          <p:nvPr userDrawn="1"/>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7"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39099928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950"/>
                                        <p:tgtEl>
                                          <p:spTgt spid="17"/>
                                        </p:tgtEl>
                                      </p:cBhvr>
                                    </p:animEffect>
                                  </p:childTnLst>
                                </p:cTn>
                              </p:par>
                              <p:par>
                                <p:cTn id="37" presetID="63" presetClass="path" presetSubtype="0" decel="100000" fill="hold" grpId="1" nodeType="withEffect">
                                  <p:stCondLst>
                                    <p:cond delay="700"/>
                                  </p:stCondLst>
                                  <p:childTnLst>
                                    <p:animMotion origin="layout" path="M -0.01455 -1.34362E-6 L -3.90605E-7 -1.34362E-6 " pathEditMode="relative" rAng="0" ptsTypes="AA">
                                      <p:cBhvr>
                                        <p:cTn id="38" dur="950" fill="hold"/>
                                        <p:tgtEl>
                                          <p:spTgt spid="17"/>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7"/>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950"/>
                                        <p:tgtEl>
                                          <p:spTgt spid="15"/>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5"/>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5"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2981975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989659996"/>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757448" y="304193"/>
            <a:ext cx="440944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685508"/>
            <a:ext cx="7315200" cy="1829593"/>
          </a:xfrm>
          <a:noFill/>
        </p:spPr>
        <p:txBody>
          <a:bodyPr lIns="182880" tIns="146304" rIns="182880" bIns="146304">
            <a:noAutofit/>
          </a:bodyPr>
          <a:lstStyle>
            <a:lvl1pPr marL="0" indent="0">
              <a:spcBef>
                <a:spcPts val="0"/>
              </a:spcBef>
              <a:buNone/>
              <a:defRPr sz="359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97300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9143999" cy="2751698"/>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636" y="3410197"/>
            <a:ext cx="12435840" cy="3104213"/>
          </a:xfrm>
          <a:prstGeom prst="rect">
            <a:avLst/>
          </a:prstGeom>
        </p:spPr>
      </p:pic>
    </p:spTree>
    <p:extLst>
      <p:ext uri="{BB962C8B-B14F-4D97-AF65-F5344CB8AC3E}">
        <p14:creationId xmlns:p14="http://schemas.microsoft.com/office/powerpoint/2010/main" val="2720663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079392812"/>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564336538"/>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3874659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025464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3952591"/>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31129507"/>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435662954"/>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3533196"/>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a:t>Click to edit Master title style</a:t>
            </a:r>
            <a:endParaRPr lang="en-US" dirty="0"/>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222419391"/>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55349748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355463510"/>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95496511"/>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95833780"/>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7012358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1798637"/>
          </a:xfrm>
        </p:spPr>
        <p:txBody>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179301841"/>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7"/>
            <a:ext cx="5486399" cy="917575"/>
          </a:xfrm>
        </p:spPr>
        <p:txBody>
          <a:bodyPr/>
          <a:lstStyle>
            <a:lvl1pPr>
              <a:defRPr sz="659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8220990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5267174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3149164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299243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64294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4_Section Header">
    <p:bg>
      <p:bgPr>
        <a:solidFill>
          <a:srgbClr val="DD5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48530" y="1743775"/>
            <a:ext cx="10726460" cy="2219790"/>
          </a:xfrm>
        </p:spPr>
        <p:txBody>
          <a:bodyPr anchor="b"/>
          <a:lstStyle>
            <a:lvl1pPr>
              <a:defRPr sz="6117" baseline="0">
                <a:solidFill>
                  <a:schemeClr val="tx1"/>
                </a:solidFill>
                <a:latin typeface="Segoe UI Light" panose="020B0502040204020203" pitchFamily="34" charset="0"/>
                <a:cs typeface="Segoe UI Light" panose="020B0502040204020203" pitchFamily="34" charset="0"/>
              </a:defRPr>
            </a:lvl1pPr>
          </a:lstStyle>
          <a:p>
            <a:r>
              <a:rPr lang="en-US" dirty="0"/>
              <a:t>Section Title</a:t>
            </a:r>
            <a:endParaRPr lang="de-AT" dirty="0"/>
          </a:p>
        </p:txBody>
      </p:sp>
      <p:sp>
        <p:nvSpPr>
          <p:cNvPr id="7" name="Text Placeholder 2"/>
          <p:cNvSpPr>
            <a:spLocks noGrp="1"/>
          </p:cNvSpPr>
          <p:nvPr>
            <p:ph type="body" idx="1"/>
          </p:nvPr>
        </p:nvSpPr>
        <p:spPr>
          <a:xfrm>
            <a:off x="848530" y="3963566"/>
            <a:ext cx="10726460" cy="523733"/>
          </a:xfrm>
        </p:spPr>
        <p:txBody>
          <a:bodyPr/>
          <a:lstStyle>
            <a:lvl1pPr marL="0" indent="0">
              <a:buNone/>
              <a:defRPr sz="2448">
                <a:solidFill>
                  <a:schemeClr val="tx1"/>
                </a:solidFill>
                <a:latin typeface="Segoe UI Light" panose="020B0502040204020203" pitchFamily="34" charset="0"/>
                <a:cs typeface="Segoe UI Light" panose="020B0502040204020203" pitchFamily="34" charset="0"/>
              </a:defRPr>
            </a:lvl1pPr>
            <a:lvl2pPr marL="466209" indent="0">
              <a:buNone/>
              <a:defRPr sz="2040">
                <a:solidFill>
                  <a:schemeClr val="tx1">
                    <a:tint val="75000"/>
                  </a:schemeClr>
                </a:solidFill>
              </a:defRPr>
            </a:lvl2pPr>
            <a:lvl3pPr marL="932418" indent="0">
              <a:buNone/>
              <a:defRPr sz="1836">
                <a:solidFill>
                  <a:schemeClr val="tx1">
                    <a:tint val="75000"/>
                  </a:schemeClr>
                </a:solidFill>
              </a:defRPr>
            </a:lvl3pPr>
            <a:lvl4pPr marL="1398627" indent="0">
              <a:buNone/>
              <a:defRPr sz="1632">
                <a:solidFill>
                  <a:schemeClr val="tx1">
                    <a:tint val="75000"/>
                  </a:schemeClr>
                </a:solidFill>
              </a:defRPr>
            </a:lvl4pPr>
            <a:lvl5pPr marL="1864835" indent="0">
              <a:buNone/>
              <a:defRPr sz="1632">
                <a:solidFill>
                  <a:schemeClr val="tx1">
                    <a:tint val="75000"/>
                  </a:schemeClr>
                </a:solidFill>
              </a:defRPr>
            </a:lvl5pPr>
            <a:lvl6pPr marL="2331044" indent="0">
              <a:buNone/>
              <a:defRPr sz="1632">
                <a:solidFill>
                  <a:schemeClr val="tx1">
                    <a:tint val="75000"/>
                  </a:schemeClr>
                </a:solidFill>
              </a:defRPr>
            </a:lvl6pPr>
            <a:lvl7pPr marL="2797253" indent="0">
              <a:buNone/>
              <a:defRPr sz="1632">
                <a:solidFill>
                  <a:schemeClr val="tx1">
                    <a:tint val="75000"/>
                  </a:schemeClr>
                </a:solidFill>
              </a:defRPr>
            </a:lvl7pPr>
            <a:lvl8pPr marL="3263461" indent="0">
              <a:buNone/>
              <a:defRPr sz="1632">
                <a:solidFill>
                  <a:schemeClr val="tx1">
                    <a:tint val="75000"/>
                  </a:schemeClr>
                </a:solidFill>
              </a:defRPr>
            </a:lvl8pPr>
            <a:lvl9pPr marL="3729669" indent="0">
              <a:buNone/>
              <a:defRPr sz="1632">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99641417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Section Header">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48530" y="1743775"/>
            <a:ext cx="10726460" cy="2219790"/>
          </a:xfrm>
        </p:spPr>
        <p:txBody>
          <a:bodyPr anchor="b"/>
          <a:lstStyle>
            <a:lvl1pPr>
              <a:defRPr sz="6117" baseline="0">
                <a:solidFill>
                  <a:schemeClr val="bg1"/>
                </a:solidFill>
                <a:latin typeface="Segoe UI Light" panose="020B0502040204020203" pitchFamily="34" charset="0"/>
                <a:cs typeface="Segoe UI Light" panose="020B0502040204020203" pitchFamily="34" charset="0"/>
              </a:defRPr>
            </a:lvl1pPr>
          </a:lstStyle>
          <a:p>
            <a:r>
              <a:rPr lang="en-US" dirty="0"/>
              <a:t>Section Title</a:t>
            </a:r>
            <a:endParaRPr lang="de-AT" dirty="0"/>
          </a:p>
        </p:txBody>
      </p:sp>
      <p:sp>
        <p:nvSpPr>
          <p:cNvPr id="7" name="Text Placeholder 2"/>
          <p:cNvSpPr>
            <a:spLocks noGrp="1"/>
          </p:cNvSpPr>
          <p:nvPr>
            <p:ph type="body" idx="1"/>
          </p:nvPr>
        </p:nvSpPr>
        <p:spPr>
          <a:xfrm>
            <a:off x="848530" y="3963566"/>
            <a:ext cx="10726460" cy="523733"/>
          </a:xfrm>
        </p:spPr>
        <p:txBody>
          <a:bodyPr/>
          <a:lstStyle>
            <a:lvl1pPr marL="0" indent="0">
              <a:buNone/>
              <a:defRPr sz="2448">
                <a:solidFill>
                  <a:schemeClr val="bg1"/>
                </a:solidFill>
                <a:latin typeface="Segoe UI Light" panose="020B0502040204020203" pitchFamily="34" charset="0"/>
                <a:cs typeface="Segoe UI Light" panose="020B0502040204020203" pitchFamily="34" charset="0"/>
              </a:defRPr>
            </a:lvl1pPr>
            <a:lvl2pPr marL="466209" indent="0">
              <a:buNone/>
              <a:defRPr sz="2040">
                <a:solidFill>
                  <a:schemeClr val="tx1">
                    <a:tint val="75000"/>
                  </a:schemeClr>
                </a:solidFill>
              </a:defRPr>
            </a:lvl2pPr>
            <a:lvl3pPr marL="932418" indent="0">
              <a:buNone/>
              <a:defRPr sz="1836">
                <a:solidFill>
                  <a:schemeClr val="tx1">
                    <a:tint val="75000"/>
                  </a:schemeClr>
                </a:solidFill>
              </a:defRPr>
            </a:lvl3pPr>
            <a:lvl4pPr marL="1398627" indent="0">
              <a:buNone/>
              <a:defRPr sz="1632">
                <a:solidFill>
                  <a:schemeClr val="tx1">
                    <a:tint val="75000"/>
                  </a:schemeClr>
                </a:solidFill>
              </a:defRPr>
            </a:lvl4pPr>
            <a:lvl5pPr marL="1864835" indent="0">
              <a:buNone/>
              <a:defRPr sz="1632">
                <a:solidFill>
                  <a:schemeClr val="tx1">
                    <a:tint val="75000"/>
                  </a:schemeClr>
                </a:solidFill>
              </a:defRPr>
            </a:lvl5pPr>
            <a:lvl6pPr marL="2331044" indent="0">
              <a:buNone/>
              <a:defRPr sz="1632">
                <a:solidFill>
                  <a:schemeClr val="tx1">
                    <a:tint val="75000"/>
                  </a:schemeClr>
                </a:solidFill>
              </a:defRPr>
            </a:lvl6pPr>
            <a:lvl7pPr marL="2797253" indent="0">
              <a:buNone/>
              <a:defRPr sz="1632">
                <a:solidFill>
                  <a:schemeClr val="tx1">
                    <a:tint val="75000"/>
                  </a:schemeClr>
                </a:solidFill>
              </a:defRPr>
            </a:lvl7pPr>
            <a:lvl8pPr marL="3263461" indent="0">
              <a:buNone/>
              <a:defRPr sz="1632">
                <a:solidFill>
                  <a:schemeClr val="tx1">
                    <a:tint val="75000"/>
                  </a:schemeClr>
                </a:solidFill>
              </a:defRPr>
            </a:lvl8pPr>
            <a:lvl9pPr marL="3729669" indent="0">
              <a:buNone/>
              <a:defRPr sz="1632">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39497109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1" y="1212853"/>
            <a:ext cx="11887200" cy="2170643"/>
          </a:xfrm>
        </p:spPr>
        <p:txBody>
          <a:bodyPr/>
          <a:lstStyle>
            <a:lvl1pPr marL="0" indent="0">
              <a:buNone/>
              <a:defRPr>
                <a:gradFill>
                  <a:gsLst>
                    <a:gs pos="1250">
                      <a:schemeClr val="tx2"/>
                    </a:gs>
                    <a:gs pos="99000">
                      <a:schemeClr val="tx2"/>
                    </a:gs>
                  </a:gsLst>
                  <a:lin ang="5400000" scaled="0"/>
                </a:gradFill>
              </a:defRPr>
            </a:lvl1pPr>
            <a:lvl2pPr marL="0" indent="0">
              <a:buFontTx/>
              <a:buNone/>
              <a:defRPr sz="2040"/>
            </a:lvl2pPr>
            <a:lvl3pPr marL="233104" indent="0">
              <a:buNone/>
              <a:defRPr/>
            </a:lvl3pPr>
            <a:lvl4pPr marL="466209" indent="0">
              <a:buNone/>
              <a:defRPr/>
            </a:lvl4pPr>
            <a:lvl5pPr marL="6993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1386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6" y="5026672"/>
            <a:ext cx="2769038" cy="2011661"/>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1" y="150822"/>
            <a:ext cx="1695564" cy="389891"/>
          </a:xfrm>
          <a:prstGeom prst="rect">
            <a:avLst/>
          </a:prstGeom>
        </p:spPr>
      </p:pic>
      <p:sp>
        <p:nvSpPr>
          <p:cNvPr id="9" name="Title"/>
          <p:cNvSpPr>
            <a:spLocks noGrp="1"/>
          </p:cNvSpPr>
          <p:nvPr>
            <p:ph type="title" hasCustomPrompt="1"/>
          </p:nvPr>
        </p:nvSpPr>
        <p:spPr>
          <a:xfrm>
            <a:off x="2" y="2238462"/>
            <a:ext cx="12436476" cy="1103369"/>
          </a:xfrm>
          <a:prstGeom prst="rect">
            <a:avLst/>
          </a:prstGeom>
        </p:spPr>
        <p:txBody>
          <a:bodyPr/>
          <a:lstStyle>
            <a:lvl1pPr algn="ctr">
              <a:defRPr lang="en-US" sz="5506"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41830"/>
            <a:ext cx="12436475" cy="495457"/>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1484562553"/>
      </p:ext>
    </p:extLst>
  </p:cSld>
  <p:clrMapOvr>
    <a:masterClrMapping/>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91529329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02_Details">
    <p:spTree>
      <p:nvGrpSpPr>
        <p:cNvPr id="1" name=""/>
        <p:cNvGrpSpPr/>
        <p:nvPr/>
      </p:nvGrpSpPr>
      <p:grpSpPr>
        <a:xfrm>
          <a:off x="0" y="0"/>
          <a:ext cx="0" cy="0"/>
          <a:chOff x="0" y="0"/>
          <a:chExt cx="0" cy="0"/>
        </a:xfrm>
      </p:grpSpPr>
      <p:sp>
        <p:nvSpPr>
          <p:cNvPr id="2" name="Title 1"/>
          <p:cNvSpPr>
            <a:spLocks noGrp="1"/>
          </p:cNvSpPr>
          <p:nvPr>
            <p:ph type="title"/>
          </p:nvPr>
        </p:nvSpPr>
        <p:spPr>
          <a:xfrm>
            <a:off x="155456" y="178103"/>
            <a:ext cx="12125563" cy="871077"/>
          </a:xfrm>
        </p:spPr>
        <p:txBody>
          <a:bodyPr/>
          <a:lstStyle/>
          <a:p>
            <a:r>
              <a:rPr lang="en-US"/>
              <a:t>Click to edit Master title style</a:t>
            </a:r>
          </a:p>
        </p:txBody>
      </p:sp>
      <p:sp>
        <p:nvSpPr>
          <p:cNvPr id="3" name="Text Placeholder 2"/>
          <p:cNvSpPr>
            <a:spLocks noGrp="1"/>
          </p:cNvSpPr>
          <p:nvPr>
            <p:ph idx="1"/>
          </p:nvPr>
        </p:nvSpPr>
        <p:spPr>
          <a:xfrm>
            <a:off x="155456" y="1049179"/>
            <a:ext cx="12125563" cy="546609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235504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03_Details">
    <p:spTree>
      <p:nvGrpSpPr>
        <p:cNvPr id="1" name=""/>
        <p:cNvGrpSpPr/>
        <p:nvPr/>
      </p:nvGrpSpPr>
      <p:grpSpPr>
        <a:xfrm>
          <a:off x="0" y="0"/>
          <a:ext cx="0" cy="0"/>
          <a:chOff x="0" y="0"/>
          <a:chExt cx="0" cy="0"/>
        </a:xfrm>
      </p:grpSpPr>
      <p:sp>
        <p:nvSpPr>
          <p:cNvPr id="3" name="Title 1"/>
          <p:cNvSpPr>
            <a:spLocks noGrp="1"/>
          </p:cNvSpPr>
          <p:nvPr>
            <p:ph type="title"/>
          </p:nvPr>
        </p:nvSpPr>
        <p:spPr>
          <a:xfrm>
            <a:off x="155456" y="178103"/>
            <a:ext cx="12125563" cy="871077"/>
          </a:xfrm>
        </p:spPr>
        <p:txBody>
          <a:bodyPr/>
          <a:lstStyle/>
          <a:p>
            <a:r>
              <a:rPr lang="en-US"/>
              <a:t>Click to edit Master title style</a:t>
            </a:r>
          </a:p>
        </p:txBody>
      </p:sp>
    </p:spTree>
    <p:extLst>
      <p:ext uri="{BB962C8B-B14F-4D97-AF65-F5344CB8AC3E}">
        <p14:creationId xmlns:p14="http://schemas.microsoft.com/office/powerpoint/2010/main" val="398304976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04_Details">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07518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39016138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5386034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8336336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4333386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8504239" y="29686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28860535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950"/>
                                        <p:tgtEl>
                                          <p:spTgt spid="17"/>
                                        </p:tgtEl>
                                      </p:cBhvr>
                                    </p:animEffect>
                                  </p:childTnLst>
                                </p:cTn>
                              </p:par>
                              <p:par>
                                <p:cTn id="37" presetID="63" presetClass="path" presetSubtype="0" decel="100000" fill="hold" grpId="1" nodeType="withEffect">
                                  <p:stCondLst>
                                    <p:cond delay="700"/>
                                  </p:stCondLst>
                                  <p:childTnLst>
                                    <p:animMotion origin="layout" path="M -0.01455 -1.34362E-6 L -3.90605E-7 -1.34362E-6 " pathEditMode="relative" rAng="0" ptsTypes="AA">
                                      <p:cBhvr>
                                        <p:cTn id="38" dur="950" fill="hold"/>
                                        <p:tgtEl>
                                          <p:spTgt spid="17"/>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7"/>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950"/>
                                        <p:tgtEl>
                                          <p:spTgt spid="15"/>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5"/>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userDrawn="1">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8033091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0181643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5154219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7845078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969283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789656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4_Section Header">
    <p:bg>
      <p:bgPr>
        <a:solidFill>
          <a:srgbClr val="DD5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48530" y="1743775"/>
            <a:ext cx="10726460" cy="2219790"/>
          </a:xfrm>
        </p:spPr>
        <p:txBody>
          <a:bodyPr anchor="b"/>
          <a:lstStyle>
            <a:lvl1pPr>
              <a:defRPr sz="6119" baseline="0">
                <a:solidFill>
                  <a:schemeClr val="tx1"/>
                </a:solidFill>
                <a:latin typeface="Segoe UI Light" panose="020B0502040204020203" pitchFamily="34" charset="0"/>
                <a:cs typeface="Segoe UI Light" panose="020B0502040204020203" pitchFamily="34" charset="0"/>
              </a:defRPr>
            </a:lvl1pPr>
          </a:lstStyle>
          <a:p>
            <a:r>
              <a:rPr lang="en-US" dirty="0"/>
              <a:t>Section Title</a:t>
            </a:r>
            <a:endParaRPr lang="de-AT" dirty="0"/>
          </a:p>
        </p:txBody>
      </p:sp>
      <p:sp>
        <p:nvSpPr>
          <p:cNvPr id="7" name="Text Placeholder 2"/>
          <p:cNvSpPr>
            <a:spLocks noGrp="1"/>
          </p:cNvSpPr>
          <p:nvPr>
            <p:ph type="body" idx="1"/>
          </p:nvPr>
        </p:nvSpPr>
        <p:spPr>
          <a:xfrm>
            <a:off x="848530" y="3963566"/>
            <a:ext cx="10726460" cy="523733"/>
          </a:xfrm>
        </p:spPr>
        <p:txBody>
          <a:bodyPr/>
          <a:lstStyle>
            <a:lvl1pPr marL="0" indent="0">
              <a:buNone/>
              <a:defRPr sz="2448">
                <a:solidFill>
                  <a:schemeClr val="tx1"/>
                </a:solidFill>
                <a:latin typeface="Segoe UI Light" panose="020B0502040204020203" pitchFamily="34" charset="0"/>
                <a:cs typeface="Segoe UI Light" panose="020B0502040204020203" pitchFamily="34" charset="0"/>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9413198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ection Header">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48530" y="1743775"/>
            <a:ext cx="10726460" cy="2219790"/>
          </a:xfrm>
        </p:spPr>
        <p:txBody>
          <a:bodyPr anchor="b"/>
          <a:lstStyle>
            <a:lvl1pPr>
              <a:defRPr sz="6119" baseline="0">
                <a:solidFill>
                  <a:schemeClr val="bg1"/>
                </a:solidFill>
                <a:latin typeface="Segoe UI Light" panose="020B0502040204020203" pitchFamily="34" charset="0"/>
                <a:cs typeface="Segoe UI Light" panose="020B0502040204020203" pitchFamily="34" charset="0"/>
              </a:defRPr>
            </a:lvl1pPr>
          </a:lstStyle>
          <a:p>
            <a:r>
              <a:rPr lang="en-US" dirty="0"/>
              <a:t>Section Title</a:t>
            </a:r>
            <a:endParaRPr lang="de-AT" dirty="0"/>
          </a:p>
        </p:txBody>
      </p:sp>
      <p:sp>
        <p:nvSpPr>
          <p:cNvPr id="7" name="Text Placeholder 2"/>
          <p:cNvSpPr>
            <a:spLocks noGrp="1"/>
          </p:cNvSpPr>
          <p:nvPr>
            <p:ph type="body" idx="1"/>
          </p:nvPr>
        </p:nvSpPr>
        <p:spPr>
          <a:xfrm>
            <a:off x="848530" y="3963566"/>
            <a:ext cx="10726460" cy="523733"/>
          </a:xfrm>
        </p:spPr>
        <p:txBody>
          <a:bodyPr/>
          <a:lstStyle>
            <a:lvl1pPr marL="0" indent="0">
              <a:buNone/>
              <a:defRPr sz="2448">
                <a:solidFill>
                  <a:schemeClr val="bg1"/>
                </a:solidFill>
                <a:latin typeface="Segoe UI Light" panose="020B0502040204020203" pitchFamily="34" charset="0"/>
                <a:cs typeface="Segoe UI Light" panose="020B0502040204020203" pitchFamily="34" charset="0"/>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7064065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134545"/>
          </a:xfrm>
        </p:spPr>
        <p:txBody>
          <a:bodyPr/>
          <a:lstStyle>
            <a:lvl1pPr marL="0" indent="0">
              <a:buNone/>
              <a:defRPr>
                <a:gradFill>
                  <a:gsLst>
                    <a:gs pos="1250">
                      <a:schemeClr val="tx2"/>
                    </a:gs>
                    <a:gs pos="99000">
                      <a:schemeClr val="tx2"/>
                    </a:gs>
                  </a:gsLst>
                  <a:lin ang="5400000" scaled="0"/>
                </a:gradFill>
              </a:defRPr>
            </a:lvl1pPr>
            <a:lvl2pPr marL="0" indent="0">
              <a:buFontTx/>
              <a:buNone/>
              <a:defRPr sz="2040"/>
            </a:lvl2pPr>
            <a:lvl3pPr marL="233149" indent="0">
              <a:buNone/>
              <a:defRPr/>
            </a:lvl3pPr>
            <a:lvl4pPr marL="466298" indent="0">
              <a:buNone/>
              <a:defRPr/>
            </a:lvl4pPr>
            <a:lvl5pPr marL="69944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972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8504239" y="29686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2816708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9" name="Title"/>
          <p:cNvSpPr>
            <a:spLocks noGrp="1"/>
          </p:cNvSpPr>
          <p:nvPr>
            <p:ph type="title" hasCustomPrompt="1"/>
          </p:nvPr>
        </p:nvSpPr>
        <p:spPr>
          <a:xfrm>
            <a:off x="1" y="2238461"/>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41829"/>
            <a:ext cx="12436475" cy="495457"/>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1257633481"/>
      </p:ext>
    </p:extLst>
  </p:cSld>
  <p:clrMapOvr>
    <a:masterClrMapping/>
  </p:clrMapOvr>
  <p:transition>
    <p:fade/>
  </p:transition>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02_Details">
    <p:spTree>
      <p:nvGrpSpPr>
        <p:cNvPr id="1" name=""/>
        <p:cNvGrpSpPr/>
        <p:nvPr/>
      </p:nvGrpSpPr>
      <p:grpSpPr>
        <a:xfrm>
          <a:off x="0" y="0"/>
          <a:ext cx="0" cy="0"/>
          <a:chOff x="0" y="0"/>
          <a:chExt cx="0" cy="0"/>
        </a:xfrm>
      </p:grpSpPr>
      <p:sp>
        <p:nvSpPr>
          <p:cNvPr id="2" name="Title 1"/>
          <p:cNvSpPr>
            <a:spLocks noGrp="1"/>
          </p:cNvSpPr>
          <p:nvPr>
            <p:ph type="title"/>
          </p:nvPr>
        </p:nvSpPr>
        <p:spPr>
          <a:xfrm>
            <a:off x="155456" y="178102"/>
            <a:ext cx="12125563" cy="871077"/>
          </a:xfrm>
        </p:spPr>
        <p:txBody>
          <a:bodyPr/>
          <a:lstStyle/>
          <a:p>
            <a:r>
              <a:rPr lang="en-US"/>
              <a:t>Click to edit Master title style</a:t>
            </a:r>
          </a:p>
        </p:txBody>
      </p:sp>
      <p:sp>
        <p:nvSpPr>
          <p:cNvPr id="3" name="Text Placeholder 2"/>
          <p:cNvSpPr>
            <a:spLocks noGrp="1"/>
          </p:cNvSpPr>
          <p:nvPr>
            <p:ph idx="1"/>
          </p:nvPr>
        </p:nvSpPr>
        <p:spPr>
          <a:xfrm>
            <a:off x="155456" y="1049179"/>
            <a:ext cx="12125563" cy="546609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800951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03_Details">
    <p:spTree>
      <p:nvGrpSpPr>
        <p:cNvPr id="1" name=""/>
        <p:cNvGrpSpPr/>
        <p:nvPr/>
      </p:nvGrpSpPr>
      <p:grpSpPr>
        <a:xfrm>
          <a:off x="0" y="0"/>
          <a:ext cx="0" cy="0"/>
          <a:chOff x="0" y="0"/>
          <a:chExt cx="0" cy="0"/>
        </a:xfrm>
      </p:grpSpPr>
      <p:sp>
        <p:nvSpPr>
          <p:cNvPr id="3" name="Title 1"/>
          <p:cNvSpPr>
            <a:spLocks noGrp="1"/>
          </p:cNvSpPr>
          <p:nvPr>
            <p:ph type="title"/>
          </p:nvPr>
        </p:nvSpPr>
        <p:spPr>
          <a:xfrm>
            <a:off x="155456" y="178102"/>
            <a:ext cx="12125563" cy="871077"/>
          </a:xfrm>
        </p:spPr>
        <p:txBody>
          <a:bodyPr/>
          <a:lstStyle/>
          <a:p>
            <a:r>
              <a:rPr lang="en-US"/>
              <a:t>Click to edit Master title style</a:t>
            </a:r>
          </a:p>
        </p:txBody>
      </p:sp>
    </p:spTree>
    <p:extLst>
      <p:ext uri="{BB962C8B-B14F-4D97-AF65-F5344CB8AC3E}">
        <p14:creationId xmlns:p14="http://schemas.microsoft.com/office/powerpoint/2010/main" val="35966223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04_Details">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2058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5400000">
            <a:off x="2720974" y="-2720974"/>
            <a:ext cx="6994526" cy="12436475"/>
          </a:xfrm>
          <a:prstGeom prst="rect">
            <a:avLst/>
          </a:prstGeom>
        </p:spPr>
      </p:pic>
      <p:sp>
        <p:nvSpPr>
          <p:cNvPr id="12" name="Rectangle 11"/>
          <p:cNvSpPr/>
          <p:nvPr userDrawn="1"/>
        </p:nvSpPr>
        <p:spPr bwMode="auto">
          <a:xfrm>
            <a:off x="-1" y="0"/>
            <a:ext cx="8504239" cy="7020559"/>
          </a:xfrm>
          <a:prstGeom prst="rect">
            <a:avLst/>
          </a:prstGeom>
          <a:solidFill>
            <a:schemeClr val="accent1">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 name="Title 1"/>
          <p:cNvSpPr>
            <a:spLocks noGrp="1"/>
          </p:cNvSpPr>
          <p:nvPr>
            <p:ph type="title" hasCustomPrompt="1"/>
          </p:nvPr>
        </p:nvSpPr>
        <p:spPr>
          <a:xfrm>
            <a:off x="274702" y="1211264"/>
            <a:ext cx="82295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Microsoft Machine Learning</a:t>
            </a:r>
            <a:br>
              <a:rPr lang="en-US" dirty="0"/>
            </a:br>
            <a:r>
              <a:rPr lang="en-US" dirty="0"/>
              <a:t>&amp; Data Science Summit</a:t>
            </a:r>
          </a:p>
        </p:txBody>
      </p:sp>
      <p:sp>
        <p:nvSpPr>
          <p:cNvPr id="5" name="Text Placeholder 4"/>
          <p:cNvSpPr>
            <a:spLocks noGrp="1"/>
          </p:cNvSpPr>
          <p:nvPr>
            <p:ph type="body" sz="quarter" idx="12" hasCustomPrompt="1"/>
          </p:nvPr>
        </p:nvSpPr>
        <p:spPr>
          <a:xfrm>
            <a:off x="274701" y="3040063"/>
            <a:ext cx="82295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September 26 – 27 | Atlanta, GA</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 Placeholder 3"/>
          <p:cNvSpPr>
            <a:spLocks noGrp="1"/>
          </p:cNvSpPr>
          <p:nvPr userDrawn="1"/>
        </p:nvSpPr>
        <p:spPr>
          <a:xfrm>
            <a:off x="284116" y="6245990"/>
            <a:ext cx="2667000" cy="4616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j-lt"/>
                <a:ea typeface="+mn-ea"/>
                <a:cs typeface="+mn-cs"/>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2pPr>
            <a:lvl3pPr marL="5715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8001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10287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lang="en-US" sz="2000" dirty="0">
                <a:latin typeface="+mn-lt"/>
              </a:rPr>
              <a:t>BR010</a:t>
            </a:r>
          </a:p>
        </p:txBody>
      </p:sp>
    </p:spTree>
    <p:extLst>
      <p:ext uri="{BB962C8B-B14F-4D97-AF65-F5344CB8AC3E}">
        <p14:creationId xmlns:p14="http://schemas.microsoft.com/office/powerpoint/2010/main" val="3108711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024549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50380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Two 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3636">
                      <a:schemeClr val="accent1"/>
                    </a:gs>
                    <a:gs pos="31000">
                      <a:schemeClr val="accent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546516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566905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Two Color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7532">
                      <a:schemeClr val="accent1"/>
                    </a:gs>
                    <a:gs pos="35000">
                      <a:schemeClr val="accent1"/>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909688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91835053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105626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147117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1401026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b="68381"/>
          <a:stretch/>
        </p:blipFill>
        <p:spPr>
          <a:xfrm rot="5400000">
            <a:off x="6973093" y="1531145"/>
            <a:ext cx="6994526" cy="3932237"/>
          </a:xfrm>
          <a:prstGeom prst="rect">
            <a:avLst/>
          </a:prstGeom>
        </p:spPr>
      </p:pic>
      <p:sp>
        <p:nvSpPr>
          <p:cNvPr id="2" name="Title 1"/>
          <p:cNvSpPr>
            <a:spLocks noGrp="1"/>
          </p:cNvSpPr>
          <p:nvPr>
            <p:ph type="title" hasCustomPrompt="1"/>
          </p:nvPr>
        </p:nvSpPr>
        <p:spPr>
          <a:xfrm>
            <a:off x="274638" y="2125677"/>
            <a:ext cx="82296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82296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955844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b="68381"/>
          <a:stretch/>
        </p:blipFill>
        <p:spPr>
          <a:xfrm rot="5400000">
            <a:off x="6973093" y="1531145"/>
            <a:ext cx="6994526" cy="3932237"/>
          </a:xfrm>
          <a:prstGeom prst="rect">
            <a:avLst/>
          </a:prstGeom>
        </p:spPr>
      </p:pic>
      <p:sp>
        <p:nvSpPr>
          <p:cNvPr id="2" name="Title 1"/>
          <p:cNvSpPr>
            <a:spLocks noGrp="1"/>
          </p:cNvSpPr>
          <p:nvPr>
            <p:ph type="title" hasCustomPrompt="1"/>
          </p:nvPr>
        </p:nvSpPr>
        <p:spPr>
          <a:xfrm>
            <a:off x="274639" y="2125677"/>
            <a:ext cx="82295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1550868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b="68381"/>
          <a:stretch/>
        </p:blipFill>
        <p:spPr>
          <a:xfrm rot="5400000">
            <a:off x="6973093" y="1531145"/>
            <a:ext cx="6994526" cy="3932237"/>
          </a:xfrm>
          <a:prstGeom prst="rect">
            <a:avLst/>
          </a:prstGeom>
        </p:spPr>
      </p:pic>
      <p:sp>
        <p:nvSpPr>
          <p:cNvPr id="2" name="Title 1"/>
          <p:cNvSpPr>
            <a:spLocks noGrp="1"/>
          </p:cNvSpPr>
          <p:nvPr>
            <p:ph type="title" hasCustomPrompt="1"/>
          </p:nvPr>
        </p:nvSpPr>
        <p:spPr>
          <a:xfrm>
            <a:off x="274638" y="2125662"/>
            <a:ext cx="8229600"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727994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cstate="email">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4294723"/>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cstate="email">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email">
            <a:extLst>
              <a:ext uri="{28A0092B-C50C-407E-A947-70E740481C1C}">
                <a14:useLocalDpi xmlns:a14="http://schemas.microsoft.com/office/drawing/2010/main" val="0"/>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383018463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389873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15220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757448" y="304193"/>
            <a:ext cx="440944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685507"/>
            <a:ext cx="7315200" cy="1829593"/>
          </a:xfrm>
          <a:noFill/>
        </p:spPr>
        <p:txBody>
          <a:bodyPr lIns="182880" tIns="146304" rIns="182880" bIns="146304">
            <a:noAutofit/>
          </a:bodyPr>
          <a:lstStyle>
            <a:lvl1pPr marL="0" indent="0">
              <a:spcBef>
                <a:spcPts val="0"/>
              </a:spcBef>
              <a:buNone/>
              <a:defRPr sz="3600"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24527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211802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905509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Title Alt">
    <p:spTree>
      <p:nvGrpSpPr>
        <p:cNvPr id="1" name=""/>
        <p:cNvGrpSpPr/>
        <p:nvPr/>
      </p:nvGrpSpPr>
      <p:grpSpPr>
        <a:xfrm>
          <a:off x="0" y="0"/>
          <a:ext cx="0" cy="0"/>
          <a:chOff x="0" y="0"/>
          <a:chExt cx="0" cy="0"/>
        </a:xfrm>
      </p:grpSpPr>
      <p:sp>
        <p:nvSpPr>
          <p:cNvPr id="9" name="Title"/>
          <p:cNvSpPr>
            <a:spLocks noGrp="1"/>
          </p:cNvSpPr>
          <p:nvPr>
            <p:ph type="title" hasCustomPrompt="1"/>
          </p:nvPr>
        </p:nvSpPr>
        <p:spPr>
          <a:xfrm>
            <a:off x="1" y="2238461"/>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41829"/>
            <a:ext cx="12436475" cy="495457"/>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864287560"/>
      </p:ext>
    </p:extLst>
  </p:cSld>
  <p:clrMapOvr>
    <a:masterClrMapping/>
  </p:clrMapOvr>
  <p:transition>
    <p:fade/>
  </p:transition>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02_Details">
    <p:spTree>
      <p:nvGrpSpPr>
        <p:cNvPr id="1" name=""/>
        <p:cNvGrpSpPr/>
        <p:nvPr/>
      </p:nvGrpSpPr>
      <p:grpSpPr>
        <a:xfrm>
          <a:off x="0" y="0"/>
          <a:ext cx="0" cy="0"/>
          <a:chOff x="0" y="0"/>
          <a:chExt cx="0" cy="0"/>
        </a:xfrm>
      </p:grpSpPr>
      <p:sp>
        <p:nvSpPr>
          <p:cNvPr id="2" name="Title 1"/>
          <p:cNvSpPr>
            <a:spLocks noGrp="1"/>
          </p:cNvSpPr>
          <p:nvPr>
            <p:ph type="title"/>
          </p:nvPr>
        </p:nvSpPr>
        <p:spPr>
          <a:xfrm>
            <a:off x="155456" y="178102"/>
            <a:ext cx="12125563" cy="871077"/>
          </a:xfrm>
        </p:spPr>
        <p:txBody>
          <a:bodyPr/>
          <a:lstStyle/>
          <a:p>
            <a:r>
              <a:rPr lang="en-US"/>
              <a:t>Click to edit Master title style</a:t>
            </a:r>
          </a:p>
        </p:txBody>
      </p:sp>
      <p:sp>
        <p:nvSpPr>
          <p:cNvPr id="3" name="Text Placeholder 2"/>
          <p:cNvSpPr>
            <a:spLocks noGrp="1"/>
          </p:cNvSpPr>
          <p:nvPr>
            <p:ph idx="1"/>
          </p:nvPr>
        </p:nvSpPr>
        <p:spPr>
          <a:xfrm>
            <a:off x="155456" y="1049179"/>
            <a:ext cx="12125563" cy="546609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582597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03_Details">
    <p:spTree>
      <p:nvGrpSpPr>
        <p:cNvPr id="1" name=""/>
        <p:cNvGrpSpPr/>
        <p:nvPr/>
      </p:nvGrpSpPr>
      <p:grpSpPr>
        <a:xfrm>
          <a:off x="0" y="0"/>
          <a:ext cx="0" cy="0"/>
          <a:chOff x="0" y="0"/>
          <a:chExt cx="0" cy="0"/>
        </a:xfrm>
      </p:grpSpPr>
      <p:sp>
        <p:nvSpPr>
          <p:cNvPr id="3" name="Title 1"/>
          <p:cNvSpPr>
            <a:spLocks noGrp="1"/>
          </p:cNvSpPr>
          <p:nvPr>
            <p:ph type="title"/>
          </p:nvPr>
        </p:nvSpPr>
        <p:spPr>
          <a:xfrm>
            <a:off x="155456" y="178102"/>
            <a:ext cx="12125563" cy="871077"/>
          </a:xfrm>
        </p:spPr>
        <p:txBody>
          <a:bodyPr/>
          <a:lstStyle/>
          <a:p>
            <a:r>
              <a:rPr lang="en-US"/>
              <a:t>Click to edit Master title style</a:t>
            </a:r>
          </a:p>
        </p:txBody>
      </p:sp>
    </p:spTree>
    <p:extLst>
      <p:ext uri="{BB962C8B-B14F-4D97-AF65-F5344CB8AC3E}">
        <p14:creationId xmlns:p14="http://schemas.microsoft.com/office/powerpoint/2010/main" val="46792764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04_Details">
    <p:spTree>
      <p:nvGrpSpPr>
        <p:cNvPr id="1" name=""/>
        <p:cNvGrpSpPr/>
        <p:nvPr/>
      </p:nvGrpSpPr>
      <p:grpSpPr>
        <a:xfrm>
          <a:off x="0" y="0"/>
          <a:ext cx="0" cy="0"/>
          <a:chOff x="0" y="0"/>
          <a:chExt cx="0" cy="0"/>
        </a:xfrm>
      </p:grpSpPr>
    </p:spTree>
    <p:extLst>
      <p:ext uri="{BB962C8B-B14F-4D97-AF65-F5344CB8AC3E}">
        <p14:creationId xmlns:p14="http://schemas.microsoft.com/office/powerpoint/2010/main" val="7488743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134545"/>
          </a:xfrm>
        </p:spPr>
        <p:txBody>
          <a:bodyPr/>
          <a:lstStyle>
            <a:lvl1pPr marL="0" indent="0">
              <a:buNone/>
              <a:defRPr>
                <a:gradFill>
                  <a:gsLst>
                    <a:gs pos="1250">
                      <a:schemeClr val="tx2"/>
                    </a:gs>
                    <a:gs pos="99000">
                      <a:schemeClr val="tx2"/>
                    </a:gs>
                  </a:gsLst>
                  <a:lin ang="5400000" scaled="0"/>
                </a:gradFill>
              </a:defRPr>
            </a:lvl1pPr>
            <a:lvl2pPr marL="0" indent="0">
              <a:buFontTx/>
              <a:buNone/>
              <a:defRPr sz="2040"/>
            </a:lvl2pPr>
            <a:lvl3pPr marL="233149" indent="0">
              <a:buNone/>
              <a:defRPr/>
            </a:lvl3pPr>
            <a:lvl4pPr marL="466298" indent="0">
              <a:buNone/>
              <a:defRPr/>
            </a:lvl4pPr>
            <a:lvl5pPr marL="69944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5848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4_Section Header">
    <p:bg>
      <p:bgPr>
        <a:solidFill>
          <a:srgbClr val="DD5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48530" y="1743775"/>
            <a:ext cx="10726460" cy="2219790"/>
          </a:xfrm>
        </p:spPr>
        <p:txBody>
          <a:bodyPr anchor="b"/>
          <a:lstStyle>
            <a:lvl1pPr>
              <a:defRPr sz="6119" baseline="0">
                <a:solidFill>
                  <a:schemeClr val="tx1"/>
                </a:solidFill>
                <a:latin typeface="Segoe UI Light" panose="020B0502040204020203" pitchFamily="34" charset="0"/>
                <a:cs typeface="Segoe UI Light" panose="020B0502040204020203" pitchFamily="34" charset="0"/>
              </a:defRPr>
            </a:lvl1pPr>
          </a:lstStyle>
          <a:p>
            <a:r>
              <a:rPr lang="en-US" dirty="0"/>
              <a:t>Section Title</a:t>
            </a:r>
            <a:endParaRPr lang="de-AT" dirty="0"/>
          </a:p>
        </p:txBody>
      </p:sp>
      <p:sp>
        <p:nvSpPr>
          <p:cNvPr id="7" name="Text Placeholder 2"/>
          <p:cNvSpPr>
            <a:spLocks noGrp="1"/>
          </p:cNvSpPr>
          <p:nvPr>
            <p:ph type="body" idx="1"/>
          </p:nvPr>
        </p:nvSpPr>
        <p:spPr>
          <a:xfrm>
            <a:off x="848530" y="3963566"/>
            <a:ext cx="10726460" cy="523733"/>
          </a:xfrm>
        </p:spPr>
        <p:txBody>
          <a:bodyPr/>
          <a:lstStyle>
            <a:lvl1pPr marL="0" indent="0">
              <a:buNone/>
              <a:defRPr sz="2448">
                <a:solidFill>
                  <a:schemeClr val="tx1"/>
                </a:solidFill>
                <a:latin typeface="Segoe UI Light" panose="020B0502040204020203" pitchFamily="34" charset="0"/>
                <a:cs typeface="Segoe UI Light" panose="020B0502040204020203" pitchFamily="34" charset="0"/>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89819838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8504239" y="29686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16731836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950"/>
                                        <p:tgtEl>
                                          <p:spTgt spid="17"/>
                                        </p:tgtEl>
                                      </p:cBhvr>
                                    </p:animEffect>
                                  </p:childTnLst>
                                </p:cTn>
                              </p:par>
                              <p:par>
                                <p:cTn id="37" presetID="63" presetClass="path" presetSubtype="0" decel="100000" fill="hold" grpId="1" nodeType="withEffect">
                                  <p:stCondLst>
                                    <p:cond delay="700"/>
                                  </p:stCondLst>
                                  <p:childTnLst>
                                    <p:animMotion origin="layout" path="M -0.01455 -1.34362E-6 L -3.90605E-7 -1.34362E-6 " pathEditMode="relative" rAng="0" ptsTypes="AA">
                                      <p:cBhvr>
                                        <p:cTn id="38" dur="950" fill="hold"/>
                                        <p:tgtEl>
                                          <p:spTgt spid="17"/>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7"/>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950"/>
                                        <p:tgtEl>
                                          <p:spTgt spid="15"/>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5"/>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9143999" cy="2751698"/>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8219571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179186"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6" name="Presenter"/>
          <p:cNvSpPr txBox="1">
            <a:spLocks/>
          </p:cNvSpPr>
          <p:nvPr/>
        </p:nvSpPr>
        <p:spPr>
          <a:xfrm>
            <a:off x="6469389" y="5337210"/>
            <a:ext cx="5783649" cy="1117044"/>
          </a:xfrm>
          <a:prstGeom prst="rect">
            <a:avLst/>
          </a:prstGeom>
        </p:spPr>
        <p:txBody>
          <a:bodyPr vert="horz" wrap="square" lIns="233151" tIns="93220" rIns="149151" bIns="9322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51121">
              <a:lnSpc>
                <a:spcPts val="3060"/>
              </a:lnSpc>
              <a:spcBef>
                <a:spcPts val="0"/>
              </a:spcBef>
              <a:spcAft>
                <a:spcPts val="1223"/>
              </a:spcAft>
              <a:defRPr/>
            </a:pPr>
            <a:r>
              <a:rPr lang="en-US" sz="2244" dirty="0">
                <a:solidFill>
                  <a:srgbClr val="FFFFFF"/>
                </a:solidFill>
              </a:rPr>
              <a:t>Presenter</a:t>
            </a:r>
            <a:endParaRPr sz="2244" dirty="0">
              <a:solidFill>
                <a:srgbClr val="FFFFFF"/>
              </a:solidFill>
            </a:endParaRPr>
          </a:p>
        </p:txBody>
      </p:sp>
      <p:sp>
        <p:nvSpPr>
          <p:cNvPr id="10" name="Title"/>
          <p:cNvSpPr>
            <a:spLocks noGrp="1"/>
          </p:cNvSpPr>
          <p:nvPr>
            <p:ph type="title" hasCustomPrompt="1"/>
          </p:nvPr>
        </p:nvSpPr>
        <p:spPr>
          <a:xfrm>
            <a:off x="6491694" y="4348257"/>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70967074"/>
      </p:ext>
    </p:extLst>
  </p:cSld>
  <p:clrMapOvr>
    <a:masterClrMapping/>
  </p:clrMapOvr>
  <p:transition>
    <p:fade/>
  </p:transition>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179186"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0" name="Title"/>
          <p:cNvSpPr>
            <a:spLocks noGrp="1"/>
          </p:cNvSpPr>
          <p:nvPr>
            <p:ph type="title" hasCustomPrompt="1"/>
          </p:nvPr>
        </p:nvSpPr>
        <p:spPr>
          <a:xfrm>
            <a:off x="6491694" y="4348257"/>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860183991"/>
      </p:ext>
    </p:extLst>
  </p:cSld>
  <p:clrMapOvr>
    <a:masterClrMapping/>
  </p:clrMapOvr>
  <p:transition>
    <p:fade/>
  </p:transition>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9" name="Title"/>
          <p:cNvSpPr>
            <a:spLocks noGrp="1"/>
          </p:cNvSpPr>
          <p:nvPr>
            <p:ph type="title" hasCustomPrompt="1"/>
          </p:nvPr>
        </p:nvSpPr>
        <p:spPr>
          <a:xfrm>
            <a:off x="1" y="2238461"/>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1001287936"/>
      </p:ext>
    </p:extLst>
  </p:cSld>
  <p:clrMapOvr>
    <a:masterClrMapping/>
  </p:clrMapOvr>
  <p:transition>
    <p:fade/>
  </p:transition>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1"/>
            <a:ext cx="10937227" cy="1291569"/>
          </a:xfrm>
          <a:prstGeom prst="rect">
            <a:avLst/>
          </a:prstGeom>
        </p:spPr>
        <p:txBody>
          <a:bodyPr>
            <a:noAutofit/>
          </a:bodyPr>
          <a:lstStyle>
            <a:lvl1pPr algn="ctr">
              <a:defRPr sz="8159"/>
            </a:lvl1pPr>
          </a:lstStyle>
          <a:p>
            <a:pPr algn="ctr"/>
            <a:r>
              <a:rPr lang="en-US" sz="8157"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3103452589"/>
      </p:ext>
    </p:extLst>
  </p:cSld>
  <p:clrMapOvr>
    <a:masterClrMapping/>
  </p:clrMapOvr>
  <p:transition>
    <p:fade/>
  </p:transition>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3604104595"/>
      </p:ext>
    </p:extLst>
  </p:cSld>
  <p:clrMapOvr>
    <a:masterClrMapping/>
  </p:clrMapOvr>
  <p:transition>
    <p:fade/>
  </p:transition>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2783065850"/>
      </p:ext>
    </p:extLst>
  </p:cSld>
  <p:clrMapOvr>
    <a:masterClrMapping/>
  </p:clrMapOvr>
  <p:transition>
    <p:fade/>
  </p:transition>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1210133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1679741844"/>
      </p:ext>
    </p:extLst>
  </p:cSld>
  <p:clrMapOvr>
    <a:masterClrMapping/>
  </p:clrMapOvr>
  <p:transition>
    <p:fade/>
  </p:transition>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1874610698"/>
      </p:ext>
    </p:extLst>
  </p:cSld>
  <p:clrMapOvr>
    <a:masterClrMapping/>
  </p:clrMapOvr>
  <p:transition>
    <p:fade/>
  </p:transition>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075357253"/>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2371950248"/>
      </p:ext>
    </p:extLst>
  </p:cSld>
  <p:clrMapOvr>
    <a:masterClrMapping/>
  </p:clrMapOvr>
  <p:transition>
    <p:fade/>
  </p:transition>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2" name="Body"/>
          <p:cNvSpPr>
            <a:spLocks noGrp="1"/>
          </p:cNvSpPr>
          <p:nvPr>
            <p:ph type="body" sz="quarter" idx="11"/>
          </p:nvPr>
        </p:nvSpPr>
        <p:spPr>
          <a:xfrm>
            <a:off x="381484" y="4920446"/>
            <a:ext cx="6885382" cy="1162516"/>
          </a:xfrm>
          <a:prstGeom prst="rect">
            <a:avLst/>
          </a:prstGeom>
        </p:spPr>
        <p:txBody>
          <a:bodyPr/>
          <a:lstStyle>
            <a:lvl1pPr>
              <a:buClr>
                <a:schemeClr val="tx2"/>
              </a:buClr>
              <a:defRPr lang="en-US" sz="2040" kern="1200" spc="0" baseline="0" dirty="0" smtClean="0">
                <a:solidFill>
                  <a:srgbClr val="0072C6"/>
                </a:solidFill>
                <a:latin typeface="Segoe UI Light" panose="020B0502040204020203" pitchFamily="34" charset="0"/>
                <a:ea typeface="+mn-ea"/>
                <a:cs typeface="+mn-cs"/>
              </a:defRPr>
            </a:lvl1pPr>
            <a:lvl2pPr>
              <a:buClr>
                <a:schemeClr val="tx2"/>
              </a:buClr>
              <a:defRPr lang="en-US" sz="2040" kern="1200" spc="0" baseline="0" dirty="0" smtClean="0">
                <a:solidFill>
                  <a:srgbClr val="0072C6"/>
                </a:solidFill>
                <a:latin typeface="Segoe UI Light" panose="020B0502040204020203" pitchFamily="34" charset="0"/>
                <a:ea typeface="+mn-ea"/>
                <a:cs typeface="+mn-cs"/>
              </a:defRPr>
            </a:lvl2pPr>
            <a:lvl3pPr>
              <a:buClr>
                <a:schemeClr val="tx2"/>
              </a:buClr>
              <a:defRPr lang="en-US" sz="2040" kern="1200" spc="0" baseline="0" dirty="0" smtClean="0">
                <a:solidFill>
                  <a:srgbClr val="0072C6"/>
                </a:solidFill>
                <a:latin typeface="Segoe UI Light" panose="020B0502040204020203" pitchFamily="34" charset="0"/>
                <a:ea typeface="+mn-ea"/>
                <a:cs typeface="+mn-cs"/>
              </a:defRPr>
            </a:lvl3pPr>
            <a:lvl4pPr>
              <a:buClr>
                <a:schemeClr val="tx2"/>
              </a:buClr>
              <a:defRPr lang="en-US" sz="2040" kern="1200" spc="0" baseline="0" dirty="0" smtClean="0">
                <a:solidFill>
                  <a:srgbClr val="0072C6"/>
                </a:solidFill>
                <a:latin typeface="Segoe UI Light" panose="020B0502040204020203" pitchFamily="34" charset="0"/>
                <a:ea typeface="+mn-ea"/>
                <a:cs typeface="+mn-cs"/>
              </a:defRPr>
            </a:lvl4pPr>
            <a:lvl5pPr>
              <a:buClr>
                <a:schemeClr val="tx2"/>
              </a:buClr>
              <a:defRPr lang="en-US" sz="2040" kern="1200" spc="0" baseline="0" dirty="0" smtClean="0">
                <a:solidFill>
                  <a:srgbClr val="0072C6"/>
                </a:solidFill>
                <a:latin typeface="Segoe UI Light" panose="020B0502040204020203" pitchFamily="34" charset="0"/>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82263" y="3950613"/>
            <a:ext cx="6883956"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2"/>
            <a:ext cx="10176410" cy="935842"/>
          </a:xfrm>
          <a:prstGeom prst="rect">
            <a:avLst/>
          </a:prstGeom>
        </p:spPr>
        <p:txBody>
          <a:bodyPr/>
          <a:lstStyle/>
          <a:p>
            <a:r>
              <a:rPr lang="en-US" sz="4896">
                <a:solidFill>
                  <a:schemeClr val="bg1"/>
                </a:solidFill>
              </a:rPr>
              <a:t>Click to edit Master title style</a:t>
            </a:r>
            <a:endParaRPr lang="en-US" sz="4896" dirty="0">
              <a:solidFill>
                <a:schemeClr val="bg1"/>
              </a:solidFill>
            </a:endParaRPr>
          </a:p>
        </p:txBody>
      </p:sp>
    </p:spTree>
    <p:extLst>
      <p:ext uri="{BB962C8B-B14F-4D97-AF65-F5344CB8AC3E}">
        <p14:creationId xmlns:p14="http://schemas.microsoft.com/office/powerpoint/2010/main" val="2659823558"/>
      </p:ext>
    </p:extLst>
  </p:cSld>
  <p:clrMapOvr>
    <a:masterClrMapping/>
  </p:clrMapOvr>
  <p:transition>
    <p:fade/>
  </p:transition>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4" name="Subhead"/>
          <p:cNvSpPr>
            <a:spLocks noGrp="1"/>
          </p:cNvSpPr>
          <p:nvPr>
            <p:ph type="body" sz="quarter" idx="12" hasCustomPrompt="1"/>
          </p:nvPr>
        </p:nvSpPr>
        <p:spPr>
          <a:xfrm>
            <a:off x="382263" y="3950613"/>
            <a:ext cx="6883956"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2"/>
            <a:ext cx="10176410" cy="935842"/>
          </a:xfrm>
          <a:prstGeom prst="rect">
            <a:avLst/>
          </a:prstGeom>
        </p:spPr>
        <p:txBody>
          <a:bodyPr/>
          <a:lstStyle/>
          <a:p>
            <a:r>
              <a:rPr lang="en-US" sz="4896">
                <a:solidFill>
                  <a:schemeClr val="bg1"/>
                </a:solidFill>
              </a:rPr>
              <a:t>Click to edit Master title style</a:t>
            </a:r>
            <a:endParaRPr lang="en-US" sz="4896"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676981312"/>
      </p:ext>
    </p:extLst>
  </p:cSld>
  <p:clrMapOvr>
    <a:masterClrMapping/>
  </p:clrMapOvr>
  <p:transition>
    <p:fade/>
  </p:transition>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273811139"/>
      </p:ext>
    </p:extLst>
  </p:cSld>
  <p:clrMapOvr>
    <a:masterClrMapping/>
  </p:clrMapOvr>
  <p:transition>
    <p:fade/>
  </p:transition>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2"/>
            <a:ext cx="10176410"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80220" y="2237603"/>
            <a:ext cx="10176917" cy="2773524"/>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408511830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2"/>
            <a:ext cx="10176410"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229733858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2"/>
            <a:ext cx="8230866" cy="935842"/>
          </a:xfrm>
          <a:prstGeom prst="rect">
            <a:avLst/>
          </a:prstGeom>
        </p:spPr>
        <p:txBody>
          <a:bodyPr/>
          <a:lstStyle>
            <a:lvl1pPr>
              <a:defRPr>
                <a:solidFill>
                  <a:schemeClr val="bg1"/>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1953659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116903208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0" y="2484771"/>
            <a:ext cx="2905837"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466279" y="698349"/>
            <a:ext cx="8798476" cy="4508687"/>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279420095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0" y="2484771"/>
            <a:ext cx="2905837"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28954387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76253691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9893" y="2363828"/>
            <a:ext cx="11847209" cy="416439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80146" y="1431287"/>
            <a:ext cx="10073868" cy="654799"/>
          </a:xfrm>
          <a:prstGeom prst="rect">
            <a:avLst/>
          </a:prstGeom>
        </p:spPr>
        <p:txBody>
          <a:bodyPr/>
          <a:lstStyle>
            <a:lvl1pPr marL="0" marR="0" indent="0" algn="l" defTabSz="932372" rtl="0" eaLnBrk="1" fontAlgn="auto" latinLnBrk="0" hangingPunct="1">
              <a:lnSpc>
                <a:spcPct val="90000"/>
              </a:lnSpc>
              <a:spcBef>
                <a:spcPct val="20000"/>
              </a:spcBef>
              <a:spcAft>
                <a:spcPts val="0"/>
              </a:spcAft>
              <a:buClr>
                <a:schemeClr val="bg1"/>
              </a:buClr>
              <a:buSzPct val="90000"/>
              <a:buFontTx/>
              <a:buNone/>
              <a:tabLst/>
              <a:defRPr sz="3672">
                <a:solidFill>
                  <a:schemeClr val="tx2"/>
                </a:solidFill>
              </a:defRPr>
            </a:lvl1pPr>
          </a:lstStyle>
          <a:p>
            <a:pPr marL="342764" marR="0" lvl="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80" dirty="0">
                <a:solidFill>
                  <a:schemeClr val="tx2"/>
                </a:solidFill>
              </a:rPr>
              <a:t>Subhead</a:t>
            </a:r>
          </a:p>
        </p:txBody>
      </p:sp>
    </p:spTree>
    <p:extLst>
      <p:ext uri="{BB962C8B-B14F-4D97-AF65-F5344CB8AC3E}">
        <p14:creationId xmlns:p14="http://schemas.microsoft.com/office/powerpoint/2010/main" val="1348660978"/>
      </p:ext>
    </p:extLst>
  </p:cSld>
  <p:clrMapOvr>
    <a:masterClrMapping/>
  </p:clrMapOvr>
  <p:transition>
    <p:fade/>
  </p:transition>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
        <p:nvSpPr>
          <p:cNvPr id="9" name="Body"/>
          <p:cNvSpPr>
            <a:spLocks noGrp="1"/>
          </p:cNvSpPr>
          <p:nvPr>
            <p:ph sz="quarter" idx="10"/>
          </p:nvPr>
        </p:nvSpPr>
        <p:spPr>
          <a:xfrm>
            <a:off x="279893" y="1652508"/>
            <a:ext cx="11847209" cy="487571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3748471"/>
      </p:ext>
    </p:extLst>
  </p:cSld>
  <p:clrMapOvr>
    <a:masterClrMapping/>
  </p:clrMapOvr>
  <p:transition>
    <p:fade/>
  </p:transition>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470410853"/>
      </p:ext>
    </p:extLst>
  </p:cSld>
  <p:clrMapOvr>
    <a:masterClrMapping/>
  </p:clrMapOvr>
  <p:transition>
    <p:fade/>
  </p:transition>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Tree>
    <p:extLst>
      <p:ext uri="{BB962C8B-B14F-4D97-AF65-F5344CB8AC3E}">
        <p14:creationId xmlns:p14="http://schemas.microsoft.com/office/powerpoint/2010/main" val="3790391157"/>
      </p:ext>
    </p:extLst>
  </p:cSld>
  <p:clrMapOvr>
    <a:masterClrMapping/>
  </p:clrMapOvr>
  <p:transition>
    <p:fade/>
  </p:transition>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9" y="623974"/>
            <a:ext cx="8948025" cy="935842"/>
          </a:xfrm>
          <a:prstGeom prst="rect">
            <a:avLst/>
          </a:prstGeom>
        </p:spPr>
        <p:txBody>
          <a:bodyPr/>
          <a:lstStyle/>
          <a:p>
            <a:r>
              <a:rPr lang="en-US" sz="5507">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46088" y="1865207"/>
            <a:ext cx="8918547" cy="442986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9165908"/>
      </p:ext>
    </p:extLst>
  </p:cSld>
  <p:clrMapOvr>
    <a:masterClrMapping/>
  </p:clrMapOvr>
  <p:transition>
    <p:fade/>
  </p:transition>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9" y="623974"/>
            <a:ext cx="8948025" cy="935842"/>
          </a:xfrm>
          <a:prstGeom prst="rect">
            <a:avLst/>
          </a:prstGeom>
        </p:spPr>
        <p:txBody>
          <a:bodyPr/>
          <a:lstStyle/>
          <a:p>
            <a:r>
              <a:rPr lang="en-US" sz="5507">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397517177"/>
      </p:ext>
    </p:extLst>
  </p:cSld>
  <p:clrMapOvr>
    <a:masterClrMapping/>
  </p:clrMapOvr>
  <p:transition>
    <p:fade/>
  </p:transition>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4"/>
            <a:ext cx="10288773"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1387195060"/>
      </p:ext>
    </p:extLst>
  </p:cSld>
  <p:clrMapOvr>
    <a:masterClrMapping/>
  </p:clrMapOvr>
  <p:transition>
    <p:fade/>
  </p:transition>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
        <p:nvSpPr>
          <p:cNvPr id="5" name="Rectangle 4"/>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286559263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388158130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32730918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472271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
        <p:nvSpPr>
          <p:cNvPr id="5" name="Rectangle 4"/>
          <p:cNvSpPr/>
          <p:nvPr userDrawn="1"/>
        </p:nvSpPr>
        <p:spPr bwMode="auto">
          <a:xfrm>
            <a:off x="9063031" y="-1"/>
            <a:ext cx="3373445" cy="6991550"/>
          </a:xfrm>
          <a:prstGeom prst="rect">
            <a:avLst/>
          </a:prstGeom>
          <a:solidFill>
            <a:srgbClr val="00AEEF"/>
          </a:solidFill>
          <a:ln w="9525" cap="flat" cmpd="sng" algn="ctr">
            <a:noFill/>
            <a:prstDash val="solid"/>
            <a:headEnd type="none" w="med" len="med"/>
            <a:tailEnd type="none" w="med" len="med"/>
          </a:ln>
          <a:effectLst/>
        </p:spPr>
        <p:txBody>
          <a:bodyPr vert="horz" wrap="square" lIns="95112" tIns="47556" rIns="95112" bIns="47556" numCol="1" rtlCol="0" anchor="ctr" anchorCtr="0" compatLnSpc="1">
            <a:prstTxWarp prst="textNoShape">
              <a:avLst/>
            </a:prstTxWarp>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228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10082469" y="1982842"/>
            <a:ext cx="1334569" cy="310492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7558" tIns="47558" rIns="47558" bIns="47558" numCol="1" spcCol="0" rtlCol="0" fromWordArt="0" anchor="ctr" anchorCtr="0" forceAA="0" compatLnSpc="1">
            <a:prstTxWarp prst="textNoShape">
              <a:avLst/>
            </a:prstTxWarp>
            <a:noAutofit/>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187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70513" y="161896"/>
            <a:ext cx="3768193" cy="2461945"/>
          </a:xfrm>
          <a:prstGeom prst="rect">
            <a:avLst/>
          </a:prstGeom>
        </p:spPr>
        <p:txBody>
          <a:bodyPr anchor="ctr">
            <a:noAutofit/>
          </a:bodyPr>
          <a:lstStyle>
            <a:lvl1pPr>
              <a:defRPr sz="8975"/>
            </a:lvl1pPr>
          </a:lstStyle>
          <a:p>
            <a:r>
              <a:rPr lang="en-US" sz="8973">
                <a:solidFill>
                  <a:schemeClr val="bg1">
                    <a:alpha val="99000"/>
                  </a:schemeClr>
                </a:solidFill>
              </a:rPr>
              <a:t>Click to edit Master title style</a:t>
            </a:r>
            <a:endParaRPr lang="en-US" sz="8973" dirty="0">
              <a:solidFill>
                <a:schemeClr val="bg1">
                  <a:alpha val="99000"/>
                </a:schemeClr>
              </a:solidFill>
            </a:endParaRPr>
          </a:p>
        </p:txBody>
      </p:sp>
    </p:spTree>
    <p:extLst>
      <p:ext uri="{BB962C8B-B14F-4D97-AF65-F5344CB8AC3E}">
        <p14:creationId xmlns:p14="http://schemas.microsoft.com/office/powerpoint/2010/main" val="157003585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952"/>
            <a:ext cx="12436475" cy="6988574"/>
          </a:xfrm>
          <a:prstGeom prst="rect">
            <a:avLst/>
          </a:prstGeom>
        </p:spPr>
      </p:pic>
      <p:sp>
        <p:nvSpPr>
          <p:cNvPr id="8" name="Rectangle 7"/>
          <p:cNvSpPr/>
          <p:nvPr userDrawn="1"/>
        </p:nvSpPr>
        <p:spPr bwMode="auto">
          <a:xfrm>
            <a:off x="10391544" y="-1"/>
            <a:ext cx="2044931" cy="6991550"/>
          </a:xfrm>
          <a:prstGeom prst="rect">
            <a:avLst/>
          </a:prstGeom>
          <a:solidFill>
            <a:srgbClr val="8CC600"/>
          </a:solidFill>
          <a:ln w="9525" cap="flat" cmpd="sng" algn="ctr">
            <a:noFill/>
            <a:prstDash val="solid"/>
            <a:headEnd type="none" w="med" len="med"/>
            <a:tailEnd type="none" w="med" len="med"/>
          </a:ln>
          <a:effectLst/>
        </p:spPr>
        <p:txBody>
          <a:bodyPr vert="horz" wrap="square" lIns="95112" tIns="47556" rIns="95112" bIns="47556" numCol="1" rtlCol="0" anchor="ctr" anchorCtr="0" compatLnSpc="1">
            <a:prstTxWarp prst="textNoShape">
              <a:avLst/>
            </a:prstTxWarp>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228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810809" y="237792"/>
            <a:ext cx="1206401" cy="926384"/>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5614" tIns="42808" rIns="85614" bIns="42808" numCol="1" anchor="t" anchorCtr="0" compatLnSpc="1">
            <a:prstTxWarp prst="textNoShape">
              <a:avLst/>
            </a:prstTxWarp>
          </a:bodyPr>
          <a:lstStyle/>
          <a:p>
            <a:pPr marL="0" marR="0" lvl="0" indent="0" defTabSz="951117" eaLnBrk="1" fontAlgn="auto" latinLnBrk="0" hangingPunct="1">
              <a:lnSpc>
                <a:spcPct val="100000"/>
              </a:lnSpc>
              <a:spcBef>
                <a:spcPts val="0"/>
              </a:spcBef>
              <a:spcAft>
                <a:spcPts val="0"/>
              </a:spcAft>
              <a:buClrTx/>
              <a:buSzTx/>
              <a:buFontTx/>
              <a:buNone/>
              <a:tabLst/>
              <a:defRPr/>
            </a:pPr>
            <a:endParaRPr kumimoji="0" lang="en-US" sz="1664"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601627" y="237793"/>
            <a:ext cx="9497387" cy="6544414"/>
          </a:xfrm>
          <a:prstGeom prst="rect">
            <a:avLst/>
          </a:prstGeom>
        </p:spPr>
        <p:txBody>
          <a:bodyPr/>
          <a:lstStyle>
            <a:lvl1pPr marL="0" indent="0">
              <a:buNone/>
              <a:defRPr sz="3672"/>
            </a:lvl1pPr>
            <a:lvl2pPr>
              <a:defRPr sz="3672"/>
            </a:lvl2pPr>
            <a:lvl3pPr>
              <a:defRPr sz="3672"/>
            </a:lvl3pPr>
            <a:lvl4pPr>
              <a:defRPr sz="3672"/>
            </a:lvl4pPr>
            <a:lvl5pPr>
              <a:defRPr sz="3672"/>
            </a:lvl5pPr>
          </a:lstStyle>
          <a:p>
            <a:pPr lvl="0"/>
            <a:r>
              <a:rPr lang="en-US"/>
              <a:t>Edit Master text styles</a:t>
            </a:r>
          </a:p>
        </p:txBody>
      </p:sp>
    </p:spTree>
    <p:extLst>
      <p:ext uri="{BB962C8B-B14F-4D97-AF65-F5344CB8AC3E}">
        <p14:creationId xmlns:p14="http://schemas.microsoft.com/office/powerpoint/2010/main" val="154657881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436475" cy="699452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rgbClr val="FFFFFF"/>
              </a:solidFill>
            </a:endParaRPr>
          </a:p>
        </p:txBody>
      </p:sp>
      <p:sp>
        <p:nvSpPr>
          <p:cNvPr id="3" name="Text Box 3"/>
          <p:cNvSpPr txBox="1">
            <a:spLocks noChangeArrowheads="1"/>
          </p:cNvSpPr>
          <p:nvPr userDrawn="1"/>
        </p:nvSpPr>
        <p:spPr bwMode="blackWhite">
          <a:xfrm>
            <a:off x="459230" y="5612731"/>
            <a:ext cx="8812606" cy="734889"/>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32111"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81310" y="3027177"/>
            <a:ext cx="3288506" cy="704445"/>
          </a:xfrm>
          <a:prstGeom prst="rect">
            <a:avLst/>
          </a:prstGeom>
        </p:spPr>
      </p:pic>
    </p:spTree>
    <p:extLst>
      <p:ext uri="{BB962C8B-B14F-4D97-AF65-F5344CB8AC3E}">
        <p14:creationId xmlns:p14="http://schemas.microsoft.com/office/powerpoint/2010/main" val="1533456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301087838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3992290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43044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183921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02_Details">
    <p:spTree>
      <p:nvGrpSpPr>
        <p:cNvPr id="1" name=""/>
        <p:cNvGrpSpPr/>
        <p:nvPr/>
      </p:nvGrpSpPr>
      <p:grpSpPr>
        <a:xfrm>
          <a:off x="0" y="0"/>
          <a:ext cx="0" cy="0"/>
          <a:chOff x="0" y="0"/>
          <a:chExt cx="0" cy="0"/>
        </a:xfrm>
      </p:grpSpPr>
      <p:sp>
        <p:nvSpPr>
          <p:cNvPr id="2" name="Title 1"/>
          <p:cNvSpPr>
            <a:spLocks noGrp="1"/>
          </p:cNvSpPr>
          <p:nvPr>
            <p:ph type="title"/>
          </p:nvPr>
        </p:nvSpPr>
        <p:spPr>
          <a:xfrm>
            <a:off x="155456" y="178102"/>
            <a:ext cx="12125563" cy="871077"/>
          </a:xfrm>
        </p:spPr>
        <p:txBody>
          <a:bodyPr/>
          <a:lstStyle/>
          <a:p>
            <a:r>
              <a:rPr lang="en-US"/>
              <a:t>Click to edit Master title style</a:t>
            </a:r>
          </a:p>
        </p:txBody>
      </p:sp>
      <p:sp>
        <p:nvSpPr>
          <p:cNvPr id="3" name="Text Placeholder 2"/>
          <p:cNvSpPr>
            <a:spLocks noGrp="1"/>
          </p:cNvSpPr>
          <p:nvPr>
            <p:ph idx="1"/>
          </p:nvPr>
        </p:nvSpPr>
        <p:spPr>
          <a:xfrm>
            <a:off x="155456" y="1049179"/>
            <a:ext cx="12125563" cy="546609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257453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05_Inter">
    <p:spTree>
      <p:nvGrpSpPr>
        <p:cNvPr id="1" name=""/>
        <p:cNvGrpSpPr/>
        <p:nvPr/>
      </p:nvGrpSpPr>
      <p:grpSpPr>
        <a:xfrm>
          <a:off x="0" y="0"/>
          <a:ext cx="0" cy="0"/>
          <a:chOff x="0" y="0"/>
          <a:chExt cx="0" cy="0"/>
        </a:xfrm>
      </p:grpSpPr>
      <p:sp>
        <p:nvSpPr>
          <p:cNvPr id="2" name="Title 1"/>
          <p:cNvSpPr>
            <a:spLocks noGrp="1"/>
          </p:cNvSpPr>
          <p:nvPr>
            <p:ph type="title"/>
          </p:nvPr>
        </p:nvSpPr>
        <p:spPr>
          <a:xfrm>
            <a:off x="855008" y="2821288"/>
            <a:ext cx="10726460" cy="1351952"/>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72795831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03_Details">
    <p:spTree>
      <p:nvGrpSpPr>
        <p:cNvPr id="1" name=""/>
        <p:cNvGrpSpPr/>
        <p:nvPr/>
      </p:nvGrpSpPr>
      <p:grpSpPr>
        <a:xfrm>
          <a:off x="0" y="0"/>
          <a:ext cx="0" cy="0"/>
          <a:chOff x="0" y="0"/>
          <a:chExt cx="0" cy="0"/>
        </a:xfrm>
      </p:grpSpPr>
      <p:sp>
        <p:nvSpPr>
          <p:cNvPr id="3" name="Title 1"/>
          <p:cNvSpPr>
            <a:spLocks noGrp="1"/>
          </p:cNvSpPr>
          <p:nvPr>
            <p:ph type="title"/>
          </p:nvPr>
        </p:nvSpPr>
        <p:spPr>
          <a:xfrm>
            <a:off x="155456" y="178102"/>
            <a:ext cx="12125563" cy="871077"/>
          </a:xfrm>
        </p:spPr>
        <p:txBody>
          <a:bodyPr/>
          <a:lstStyle/>
          <a:p>
            <a:r>
              <a:rPr lang="en-US"/>
              <a:t>Click to edit Master title style</a:t>
            </a:r>
          </a:p>
        </p:txBody>
      </p:sp>
    </p:spTree>
    <p:extLst>
      <p:ext uri="{BB962C8B-B14F-4D97-AF65-F5344CB8AC3E}">
        <p14:creationId xmlns:p14="http://schemas.microsoft.com/office/powerpoint/2010/main" val="115350762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image" Target="../media/image11.emf"/><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theme" Target="../theme/theme2.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9" Type="http://schemas.openxmlformats.org/officeDocument/2006/relationships/slideLayout" Target="../slideLayouts/slideLayout99.xml"/><Relationship Id="rId21" Type="http://schemas.openxmlformats.org/officeDocument/2006/relationships/slideLayout" Target="../slideLayouts/slideLayout81.xml"/><Relationship Id="rId34" Type="http://schemas.openxmlformats.org/officeDocument/2006/relationships/slideLayout" Target="../slideLayouts/slideLayout94.xml"/><Relationship Id="rId42" Type="http://schemas.openxmlformats.org/officeDocument/2006/relationships/image" Target="../media/image18.png"/><Relationship Id="rId7" Type="http://schemas.openxmlformats.org/officeDocument/2006/relationships/slideLayout" Target="../slideLayouts/slideLayout6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41" Type="http://schemas.openxmlformats.org/officeDocument/2006/relationships/image" Target="../media/image17.png"/><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37" Type="http://schemas.openxmlformats.org/officeDocument/2006/relationships/slideLayout" Target="../slideLayouts/slideLayout97.xml"/><Relationship Id="rId40" Type="http://schemas.openxmlformats.org/officeDocument/2006/relationships/theme" Target="../theme/theme3.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slideLayout" Target="../slideLayouts/slideLayout96.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slideLayout" Target="../slideLayouts/slideLayout95.xml"/><Relationship Id="rId8" Type="http://schemas.openxmlformats.org/officeDocument/2006/relationships/slideLayout" Target="../slideLayouts/slideLayout68.xml"/><Relationship Id="rId3" Type="http://schemas.openxmlformats.org/officeDocument/2006/relationships/slideLayout" Target="../slideLayouts/slideLayout63.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slideLayout" Target="../slideLayouts/slideLayout93.xml"/><Relationship Id="rId38" Type="http://schemas.openxmlformats.org/officeDocument/2006/relationships/slideLayout" Target="../slideLayouts/slideLayout9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4.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image" Target="../media/image24.png"/><Relationship Id="rId5" Type="http://schemas.openxmlformats.org/officeDocument/2006/relationships/slideLayout" Target="../slideLayouts/slideLayout115.xml"/><Relationship Id="rId10" Type="http://schemas.openxmlformats.org/officeDocument/2006/relationships/theme" Target="../theme/theme5.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26" Type="http://schemas.openxmlformats.org/officeDocument/2006/relationships/slideLayout" Target="../slideLayouts/slideLayout145.xml"/><Relationship Id="rId3" Type="http://schemas.openxmlformats.org/officeDocument/2006/relationships/slideLayout" Target="../slideLayouts/slideLayout122.xml"/><Relationship Id="rId21" Type="http://schemas.openxmlformats.org/officeDocument/2006/relationships/slideLayout" Target="../slideLayouts/slideLayout140.xml"/><Relationship Id="rId34" Type="http://schemas.openxmlformats.org/officeDocument/2006/relationships/theme" Target="../theme/theme6.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5" Type="http://schemas.openxmlformats.org/officeDocument/2006/relationships/slideLayout" Target="../slideLayouts/slideLayout144.xml"/><Relationship Id="rId33" Type="http://schemas.openxmlformats.org/officeDocument/2006/relationships/slideLayout" Target="../slideLayouts/slideLayout152.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slideLayout" Target="../slideLayouts/slideLayout139.xml"/><Relationship Id="rId29" Type="http://schemas.openxmlformats.org/officeDocument/2006/relationships/slideLayout" Target="../slideLayouts/slideLayout148.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24" Type="http://schemas.openxmlformats.org/officeDocument/2006/relationships/slideLayout" Target="../slideLayouts/slideLayout143.xml"/><Relationship Id="rId32" Type="http://schemas.openxmlformats.org/officeDocument/2006/relationships/slideLayout" Target="../slideLayouts/slideLayout151.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23" Type="http://schemas.openxmlformats.org/officeDocument/2006/relationships/slideLayout" Target="../slideLayouts/slideLayout142.xml"/><Relationship Id="rId28" Type="http://schemas.openxmlformats.org/officeDocument/2006/relationships/slideLayout" Target="../slideLayouts/slideLayout147.xml"/><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31" Type="http://schemas.openxmlformats.org/officeDocument/2006/relationships/slideLayout" Target="../slideLayouts/slideLayout150.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slideLayout" Target="../slideLayouts/slideLayout141.xml"/><Relationship Id="rId27" Type="http://schemas.openxmlformats.org/officeDocument/2006/relationships/slideLayout" Target="../slideLayouts/slideLayout146.xml"/><Relationship Id="rId30" Type="http://schemas.openxmlformats.org/officeDocument/2006/relationships/slideLayout" Target="../slideLayouts/slideLayout149.xml"/><Relationship Id="rId35" Type="http://schemas.openxmlformats.org/officeDocument/2006/relationships/image" Target="../media/image1.png"/><Relationship Id="rId8" Type="http://schemas.openxmlformats.org/officeDocument/2006/relationships/slideLayout" Target="../slideLayouts/slideLayout1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5"/>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205" r:id="rId1"/>
    <p:sldLayoutId id="2147484167" r:id="rId2"/>
    <p:sldLayoutId id="2147484215" r:id="rId3"/>
    <p:sldLayoutId id="2147484216" r:id="rId4"/>
    <p:sldLayoutId id="2147484105" r:id="rId5"/>
    <p:sldLayoutId id="2147484182" r:id="rId6"/>
    <p:sldLayoutId id="2147484130" r:id="rId7"/>
    <p:sldLayoutId id="2147484101" r:id="rId8"/>
    <p:sldLayoutId id="2147484102" r:id="rId9"/>
    <p:sldLayoutId id="2147484098" r:id="rId10"/>
    <p:sldLayoutId id="2147484086" r:id="rId11"/>
    <p:sldLayoutId id="2147484100" r:id="rId12"/>
    <p:sldLayoutId id="2147484089" r:id="rId13"/>
    <p:sldLayoutId id="2147484092" r:id="rId14"/>
    <p:sldLayoutId id="2147484190" r:id="rId15"/>
    <p:sldLayoutId id="2147484195" r:id="rId16"/>
    <p:sldLayoutId id="2147484209" r:id="rId17"/>
    <p:sldLayoutId id="2147484196" r:id="rId18"/>
    <p:sldLayoutId id="2147484208" r:id="rId19"/>
    <p:sldLayoutId id="2147484192" r:id="rId20"/>
    <p:sldLayoutId id="2147484189" r:id="rId21"/>
    <p:sldLayoutId id="2147484194" r:id="rId22"/>
    <p:sldLayoutId id="2147484127" r:id="rId23"/>
    <p:sldLayoutId id="2147484093" r:id="rId24"/>
    <p:sldLayoutId id="2147484129" r:id="rId25"/>
    <p:sldLayoutId id="2147484203" r:id="rId26"/>
    <p:sldLayoutId id="2147484217" r:id="rId27"/>
    <p:sldLayoutId id="2147484219" r:id="rId28"/>
    <p:sldLayoutId id="2147484220" r:id="rId29"/>
    <p:sldLayoutId id="2147484241" r:id="rId30"/>
    <p:sldLayoutId id="2147484279" r:id="rId31"/>
    <p:sldLayoutId id="2147484280" r:id="rId32"/>
    <p:sldLayoutId id="2147484281" r:id="rId33"/>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9" cstate="email">
            <a:extLst>
              <a:ext uri="{28A0092B-C50C-407E-A947-70E740481C1C}">
                <a14:useLocalDpi xmlns:a14="http://schemas.microsoft.com/office/drawing/2010/main" val="0"/>
              </a:ext>
            </a:extLst>
          </a:blip>
          <a:stretch>
            <a:fillRect/>
          </a:stretch>
        </p:blipFill>
        <p:spPr>
          <a:xfrm rot="5400000">
            <a:off x="9470220" y="3072617"/>
            <a:ext cx="6995160" cy="849926"/>
          </a:xfrm>
          <a:prstGeom prst="rect">
            <a:avLst/>
          </a:prstGeom>
        </p:spPr>
      </p:pic>
    </p:spTree>
    <p:extLst>
      <p:ext uri="{BB962C8B-B14F-4D97-AF65-F5344CB8AC3E}">
        <p14:creationId xmlns:p14="http://schemas.microsoft.com/office/powerpoint/2010/main" val="2263427038"/>
      </p:ext>
    </p:extLst>
  </p:cSld>
  <p:clrMap bg1="lt1" tx1="dk1" bg2="lt2" tx2="dk2" accent1="accent1" accent2="accent2" accent3="accent3" accent4="accent4" accent5="accent5" accent6="accent6" hlink="hlink" folHlink="fol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 id="2147484233" r:id="rId12"/>
    <p:sldLayoutId id="2147484234" r:id="rId13"/>
    <p:sldLayoutId id="2147484235" r:id="rId14"/>
    <p:sldLayoutId id="2147484236" r:id="rId15"/>
    <p:sldLayoutId id="2147484237" r:id="rId16"/>
    <p:sldLayoutId id="2147484238" r:id="rId17"/>
    <p:sldLayoutId id="2147484239" r:id="rId18"/>
    <p:sldLayoutId id="2147484240" r:id="rId19"/>
    <p:sldLayoutId id="2147484301" r:id="rId20"/>
    <p:sldLayoutId id="2147484302" r:id="rId21"/>
    <p:sldLayoutId id="2147484303" r:id="rId22"/>
    <p:sldLayoutId id="2147484304" r:id="rId23"/>
    <p:sldLayoutId id="2147484305" r:id="rId24"/>
    <p:sldLayoutId id="2147484306" r:id="rId25"/>
    <p:sldLayoutId id="2147484307" r:id="rId26"/>
    <p:sldLayoutId id="2147484308"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rot="5400000">
            <a:off x="10532395" y="1944336"/>
            <a:ext cx="4298019" cy="409352"/>
          </a:xfrm>
          <a:prstGeom prst="rect">
            <a:avLst/>
          </a:prstGeom>
        </p:spPr>
      </p:pic>
      <p:pic>
        <p:nvPicPr>
          <p:cNvPr id="8" name="Logo" descr="MS Logo White.png"/>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3451494839"/>
      </p:ext>
    </p:extLst>
  </p:cSld>
  <p:clrMap bg1="lt1" tx1="dk1" bg2="lt2" tx2="dk2" accent1="accent1" accent2="accent2" accent3="accent3" accent4="accent4" accent5="accent5" accent6="accent6" hlink="hlink" folHlink="folHlink"/>
  <p:sldLayoutIdLst>
    <p:sldLayoutId id="2147484243" r:id="rId1"/>
    <p:sldLayoutId id="2147484244" r:id="rId2"/>
    <p:sldLayoutId id="2147484245" r:id="rId3"/>
    <p:sldLayoutId id="2147484246" r:id="rId4"/>
    <p:sldLayoutId id="2147484247" r:id="rId5"/>
    <p:sldLayoutId id="2147484248" r:id="rId6"/>
    <p:sldLayoutId id="2147484249" r:id="rId7"/>
    <p:sldLayoutId id="2147484250" r:id="rId8"/>
    <p:sldLayoutId id="2147484251" r:id="rId9"/>
    <p:sldLayoutId id="2147484252" r:id="rId10"/>
    <p:sldLayoutId id="2147484253" r:id="rId11"/>
    <p:sldLayoutId id="2147484254" r:id="rId12"/>
    <p:sldLayoutId id="2147484255" r:id="rId13"/>
    <p:sldLayoutId id="2147484256" r:id="rId14"/>
    <p:sldLayoutId id="2147484257" r:id="rId15"/>
    <p:sldLayoutId id="2147484258" r:id="rId16"/>
    <p:sldLayoutId id="2147484259" r:id="rId17"/>
    <p:sldLayoutId id="2147484260" r:id="rId18"/>
    <p:sldLayoutId id="2147484261" r:id="rId19"/>
    <p:sldLayoutId id="2147484262" r:id="rId20"/>
    <p:sldLayoutId id="2147484263" r:id="rId21"/>
    <p:sldLayoutId id="2147484264" r:id="rId22"/>
    <p:sldLayoutId id="2147484265" r:id="rId23"/>
    <p:sldLayoutId id="2147484266" r:id="rId24"/>
    <p:sldLayoutId id="2147484267" r:id="rId25"/>
    <p:sldLayoutId id="2147484268" r:id="rId26"/>
    <p:sldLayoutId id="2147484269" r:id="rId27"/>
    <p:sldLayoutId id="2147484270" r:id="rId28"/>
    <p:sldLayoutId id="2147484271" r:id="rId29"/>
    <p:sldLayoutId id="2147484272" r:id="rId30"/>
    <p:sldLayoutId id="2147484273" r:id="rId31"/>
    <p:sldLayoutId id="2147484274" r:id="rId32"/>
    <p:sldLayoutId id="2147484275" r:id="rId33"/>
    <p:sldLayoutId id="2147484276" r:id="rId34"/>
    <p:sldLayoutId id="2147484277" r:id="rId35"/>
    <p:sldLayoutId id="2147484278" r:id="rId36"/>
    <p:sldLayoutId id="2147484288" r:id="rId37"/>
    <p:sldLayoutId id="2147484289" r:id="rId38"/>
    <p:sldLayoutId id="2147484291" r:id="rId39"/>
  </p:sldLayoutIdLst>
  <p:transition>
    <p:fade/>
  </p:transition>
  <p:hf hdr="0" ftr="0" dt="0"/>
  <p:txStyles>
    <p:titleStyle>
      <a:lvl1pPr algn="l" defTabSz="932372" rtl="0" eaLnBrk="1" latinLnBrk="0" hangingPunct="1">
        <a:lnSpc>
          <a:spcPct val="90000"/>
        </a:lnSpc>
        <a:spcBef>
          <a:spcPct val="0"/>
        </a:spcBef>
        <a:buNone/>
        <a:defRPr lang="en-US" sz="5398" b="0" kern="1200" cap="none" spc="-102" baseline="0" dirty="0" smtClean="0">
          <a:ln w="3175">
            <a:noFill/>
          </a:ln>
          <a:solidFill>
            <a:schemeClr val="bg1"/>
          </a:soli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98" kern="1200" spc="0" baseline="0">
          <a:solidFill>
            <a:schemeClr val="bg1"/>
          </a:soli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9077216"/>
      </p:ext>
    </p:extLst>
  </p:cSld>
  <p:clrMap bg1="lt1" tx1="dk1" bg2="lt2" tx2="dk2" accent1="accent1" accent2="accent2" accent3="accent3" accent4="accent4" accent5="accent5" accent6="accent6" hlink="hlink" folHlink="folHlink"/>
  <p:sldLayoutIdLst>
    <p:sldLayoutId id="2147484283" r:id="rId1"/>
    <p:sldLayoutId id="2147484284" r:id="rId2"/>
    <p:sldLayoutId id="2147484285" r:id="rId3"/>
    <p:sldLayoutId id="2147484286" r:id="rId4"/>
    <p:sldLayoutId id="2147484287" r:id="rId5"/>
    <p:sldLayoutId id="2147484310" r:id="rId6"/>
    <p:sldLayoutId id="2147484311" r:id="rId7"/>
    <p:sldLayoutId id="2147484313" r:id="rId8"/>
    <p:sldLayoutId id="2147484315" r:id="rId9"/>
    <p:sldLayoutId id="2147484316" r:id="rId10"/>
    <p:sldLayoutId id="2147484318"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p:cNvPicPr>
            <a:picLocks noChangeAspect="1"/>
          </p:cNvPicPr>
          <p:nvPr userDrawn="1"/>
        </p:nvPicPr>
        <p:blipFill rotWithShape="1">
          <a:blip r:embed="rId11" cstate="email">
            <a:extLst>
              <a:ext uri="{28A0092B-C50C-407E-A947-70E740481C1C}">
                <a14:useLocalDpi xmlns:a14="http://schemas.microsoft.com/office/drawing/2010/main"/>
              </a:ext>
            </a:extLst>
          </a:blip>
          <a:srcRect/>
          <a:stretch/>
        </p:blipFill>
        <p:spPr>
          <a:xfrm>
            <a:off x="87589" y="6558811"/>
            <a:ext cx="1635382" cy="374188"/>
          </a:xfrm>
          <a:prstGeom prst="rect">
            <a:avLst/>
          </a:prstGeom>
        </p:spPr>
      </p:pic>
    </p:spTree>
    <p:extLst>
      <p:ext uri="{BB962C8B-B14F-4D97-AF65-F5344CB8AC3E}">
        <p14:creationId xmlns:p14="http://schemas.microsoft.com/office/powerpoint/2010/main" val="1166873924"/>
      </p:ext>
    </p:extLst>
  </p:cSld>
  <p:clrMap bg1="lt1" tx1="dk1" bg2="lt2" tx2="dk2" accent1="accent1" accent2="accent2" accent3="accent3" accent4="accent4" accent5="accent5" accent6="accent6" hlink="hlink" folHlink="folHlink"/>
  <p:sldLayoutIdLst>
    <p:sldLayoutId id="2147484293" r:id="rId1"/>
    <p:sldLayoutId id="2147484294" r:id="rId2"/>
    <p:sldLayoutId id="2147484295" r:id="rId3"/>
    <p:sldLayoutId id="2147484296" r:id="rId4"/>
    <p:sldLayoutId id="2147484297" r:id="rId5"/>
    <p:sldLayoutId id="2147484298" r:id="rId6"/>
    <p:sldLayoutId id="2147484299" r:id="rId7"/>
    <p:sldLayoutId id="2147484300" r:id="rId8"/>
    <p:sldLayoutId id="2147484353" r:id="rId9"/>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5"/>
          <a:stretch>
            <a:fillRect/>
          </a:stretch>
        </p:blipFill>
        <p:spPr>
          <a:xfrm rot="5400000">
            <a:off x="9489150" y="3050514"/>
            <a:ext cx="6995160" cy="894134"/>
          </a:xfrm>
          <a:prstGeom prst="rect">
            <a:avLst/>
          </a:prstGeom>
        </p:spPr>
      </p:pic>
    </p:spTree>
    <p:extLst>
      <p:ext uri="{BB962C8B-B14F-4D97-AF65-F5344CB8AC3E}">
        <p14:creationId xmlns:p14="http://schemas.microsoft.com/office/powerpoint/2010/main" val="2396166735"/>
      </p:ext>
    </p:extLst>
  </p:cSld>
  <p:clrMap bg1="dk1" tx1="lt1" bg2="dk2" tx2="lt2" accent1="accent1" accent2="accent2" accent3="accent3" accent4="accent4" accent5="accent5" accent6="accent6" hlink="hlink" folHlink="folHlink"/>
  <p:sldLayoutIdLst>
    <p:sldLayoutId id="2147484320" r:id="rId1"/>
    <p:sldLayoutId id="2147484321" r:id="rId2"/>
    <p:sldLayoutId id="2147484322" r:id="rId3"/>
    <p:sldLayoutId id="2147484323" r:id="rId4"/>
    <p:sldLayoutId id="2147484324" r:id="rId5"/>
    <p:sldLayoutId id="2147484325" r:id="rId6"/>
    <p:sldLayoutId id="2147484326" r:id="rId7"/>
    <p:sldLayoutId id="2147484327" r:id="rId8"/>
    <p:sldLayoutId id="2147484328" r:id="rId9"/>
    <p:sldLayoutId id="2147484329" r:id="rId10"/>
    <p:sldLayoutId id="2147484330" r:id="rId11"/>
    <p:sldLayoutId id="2147484331" r:id="rId12"/>
    <p:sldLayoutId id="2147484332" r:id="rId13"/>
    <p:sldLayoutId id="2147484333" r:id="rId14"/>
    <p:sldLayoutId id="2147484334" r:id="rId15"/>
    <p:sldLayoutId id="2147484335" r:id="rId16"/>
    <p:sldLayoutId id="2147484336" r:id="rId17"/>
    <p:sldLayoutId id="2147484337" r:id="rId18"/>
    <p:sldLayoutId id="2147484338" r:id="rId19"/>
    <p:sldLayoutId id="2147484339" r:id="rId20"/>
    <p:sldLayoutId id="2147484340" r:id="rId21"/>
    <p:sldLayoutId id="2147484341" r:id="rId22"/>
    <p:sldLayoutId id="2147484342" r:id="rId23"/>
    <p:sldLayoutId id="2147484343" r:id="rId24"/>
    <p:sldLayoutId id="2147484344" r:id="rId25"/>
    <p:sldLayoutId id="2147484345" r:id="rId26"/>
    <p:sldLayoutId id="2147484346" r:id="rId27"/>
    <p:sldLayoutId id="2147484347" r:id="rId28"/>
    <p:sldLayoutId id="2147484348" r:id="rId29"/>
    <p:sldLayoutId id="2147484349" r:id="rId30"/>
    <p:sldLayoutId id="2147484350" r:id="rId31"/>
    <p:sldLayoutId id="2147484351" r:id="rId32"/>
    <p:sldLayoutId id="2147484352" r:id="rId33"/>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03.xml"/></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3.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0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1.xml"/><Relationship Id="rId1" Type="http://schemas.openxmlformats.org/officeDocument/2006/relationships/slideLayout" Target="../slideLayouts/slideLayout102.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02.xml"/><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102.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102.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102.xml"/><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8.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99.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8.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7" Type="http://schemas.microsoft.com/office/2007/relationships/hdphoto" Target="../media/hdphoto2.wdp"/><Relationship Id="rId2" Type="http://schemas.openxmlformats.org/officeDocument/2006/relationships/notesSlide" Target="../notesSlides/notesSlide22.xml"/><Relationship Id="rId1" Type="http://schemas.openxmlformats.org/officeDocument/2006/relationships/slideLayout" Target="../slideLayouts/slideLayout11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7" Type="http://schemas.microsoft.com/office/2007/relationships/hdphoto" Target="../media/hdphoto3.wdp"/><Relationship Id="rId2" Type="http://schemas.openxmlformats.org/officeDocument/2006/relationships/notesSlide" Target="../notesSlides/notesSlide23.xml"/><Relationship Id="rId1" Type="http://schemas.openxmlformats.org/officeDocument/2006/relationships/slideLayout" Target="../slideLayouts/slideLayout11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8.xml"/></Relationships>
</file>

<file path=ppt/slides/_rels/slide28.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notesSlide" Target="../notesSlides/notesSlide25.xml"/><Relationship Id="rId1" Type="http://schemas.openxmlformats.org/officeDocument/2006/relationships/slideLayout" Target="../slideLayouts/slideLayout113.xml"/><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notesSlide" Target="../notesSlides/notesSlide26.xml"/><Relationship Id="rId1" Type="http://schemas.openxmlformats.org/officeDocument/2006/relationships/slideLayout" Target="../slideLayouts/slideLayout1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27.xml"/><Relationship Id="rId1" Type="http://schemas.openxmlformats.org/officeDocument/2006/relationships/slideLayout" Target="../slideLayouts/slideLayout113.xml"/><Relationship Id="rId4" Type="http://schemas.openxmlformats.org/officeDocument/2006/relationships/image" Target="../media/image57.WMF"/></Relationships>
</file>

<file path=ppt/slides/_rels/slide31.xml.rels><?xml version="1.0" encoding="UTF-8" standalone="yes"?>
<Relationships xmlns="http://schemas.openxmlformats.org/package/2006/relationships"><Relationship Id="rId3" Type="http://schemas.openxmlformats.org/officeDocument/2006/relationships/image" Target="../media/image57.WMF"/><Relationship Id="rId7"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113.xml"/><Relationship Id="rId6" Type="http://schemas.openxmlformats.org/officeDocument/2006/relationships/image" Target="../media/image62.jpg"/><Relationship Id="rId5" Type="http://schemas.openxmlformats.org/officeDocument/2006/relationships/image" Target="../media/image61.png"/><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notesSlide" Target="../notesSlides/notesSlide29.xml"/><Relationship Id="rId1" Type="http://schemas.openxmlformats.org/officeDocument/2006/relationships/slideLayout" Target="../slideLayouts/slideLayout113.xml"/><Relationship Id="rId5" Type="http://schemas.openxmlformats.org/officeDocument/2006/relationships/image" Target="../media/image65.png"/><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13.xml"/></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106.xml"/><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slideLayout" Target="../slideLayouts/slideLayout106.xml"/><Relationship Id="rId1" Type="http://schemas.openxmlformats.org/officeDocument/2006/relationships/video" Target="https://www.youtube.com/embed/qv6UVOQ0F44"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slideLayout" Target="../slideLayouts/slideLayout106.xml"/><Relationship Id="rId1" Type="http://schemas.openxmlformats.org/officeDocument/2006/relationships/video" Target="https://www.youtube.com/embed/gnfkfUQvKDw"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1.xml"/><Relationship Id="rId1" Type="http://schemas.openxmlformats.org/officeDocument/2006/relationships/slideLayout" Target="../slideLayouts/slideLayout107.xml"/></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101.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3.xml"/><Relationship Id="rId1" Type="http://schemas.openxmlformats.org/officeDocument/2006/relationships/slideLayout" Target="../slideLayouts/slideLayout9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9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8.xml"/></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7.xml"/><Relationship Id="rId1" Type="http://schemas.openxmlformats.org/officeDocument/2006/relationships/slideLayout" Target="../slideLayouts/slideLayout10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2.xml"/></Relationships>
</file>

<file path=ppt/slides/_rels/slide46.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40.xml"/><Relationship Id="rId1" Type="http://schemas.openxmlformats.org/officeDocument/2006/relationships/slideLayout" Target="../slideLayouts/slideLayout119.xml"/></Relationships>
</file>

<file path=ppt/slides/_rels/slide4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41.xml"/><Relationship Id="rId1" Type="http://schemas.openxmlformats.org/officeDocument/2006/relationships/slideLayout" Target="../slideLayouts/slideLayout11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5.xml"/></Relationships>
</file>

<file path=ppt/slides/_rels/slide52.xml.rels><?xml version="1.0" encoding="UTF-8" standalone="yes"?>
<Relationships xmlns="http://schemas.openxmlformats.org/package/2006/relationships"><Relationship Id="rId3" Type="http://schemas.openxmlformats.org/officeDocument/2006/relationships/hyperlink" Target="http://azure.microsoft.com/en-us/services/machine-learning" TargetMode="External"/><Relationship Id="rId2" Type="http://schemas.openxmlformats.org/officeDocument/2006/relationships/notesSlide" Target="../notesSlides/notesSlide46.xml"/><Relationship Id="rId1" Type="http://schemas.openxmlformats.org/officeDocument/2006/relationships/slideLayout" Target="../slideLayouts/slideLayout96.xml"/><Relationship Id="rId6" Type="http://schemas.openxmlformats.org/officeDocument/2006/relationships/hyperlink" Target="http://azure.microsoft.com/en-us/pricing/details/machine-learning/" TargetMode="External"/><Relationship Id="rId5" Type="http://schemas.openxmlformats.org/officeDocument/2006/relationships/hyperlink" Target="http://azure.microsoft.com/en-us/documentation/articles/machine-learning-faq" TargetMode="External"/><Relationship Id="rId4" Type="http://schemas.openxmlformats.org/officeDocument/2006/relationships/hyperlink" Target="http://azure.microsoft.com/en-us/documentation/services/machine-learning"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0.xm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110.xml"/></Relationships>
</file>

<file path=ppt/slides/_rels/slide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2.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0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820" y="1745822"/>
            <a:ext cx="7874422" cy="1103369"/>
          </a:xfrm>
        </p:spPr>
        <p:txBody>
          <a:bodyPr>
            <a:noAutofit/>
          </a:bodyPr>
          <a:lstStyle/>
          <a:p>
            <a:r>
              <a:rPr lang="en-US" sz="5400" b="1" dirty="0">
                <a:solidFill>
                  <a:schemeClr val="tx1"/>
                </a:solidFill>
              </a:rPr>
              <a:t> Azure Machine Learning from zero to hero</a:t>
            </a:r>
            <a:endParaRPr lang="en-US" sz="4896" dirty="0">
              <a:solidFill>
                <a:schemeClr val="tx1"/>
              </a:solidFill>
            </a:endParaRPr>
          </a:p>
        </p:txBody>
      </p:sp>
      <p:sp>
        <p:nvSpPr>
          <p:cNvPr id="3" name="Text Placeholder 2"/>
          <p:cNvSpPr>
            <a:spLocks noGrp="1"/>
          </p:cNvSpPr>
          <p:nvPr>
            <p:ph type="body" sz="quarter" idx="10"/>
          </p:nvPr>
        </p:nvSpPr>
        <p:spPr>
          <a:xfrm>
            <a:off x="3769155" y="4145333"/>
            <a:ext cx="5283753" cy="875304"/>
          </a:xfrm>
        </p:spPr>
        <p:txBody>
          <a:bodyPr/>
          <a:lstStyle/>
          <a:p>
            <a:r>
              <a:rPr lang="pt-BR" dirty="0"/>
              <a:t>Lucas De Carli</a:t>
            </a:r>
          </a:p>
          <a:p>
            <a:r>
              <a:rPr lang="en-US" dirty="0"/>
              <a:t>Cloud Architect</a:t>
            </a:r>
          </a:p>
        </p:txBody>
      </p:sp>
    </p:spTree>
    <p:extLst>
      <p:ext uri="{BB962C8B-B14F-4D97-AF65-F5344CB8AC3E}">
        <p14:creationId xmlns:p14="http://schemas.microsoft.com/office/powerpoint/2010/main" val="2089350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78023" y="12818"/>
            <a:ext cx="9342973" cy="6981210"/>
          </a:xfrm>
          <a:prstGeom prst="rect">
            <a:avLst/>
          </a:prstGeom>
        </p:spPr>
      </p:pic>
      <p:sp>
        <p:nvSpPr>
          <p:cNvPr id="3" name="Rectangular Callout 2"/>
          <p:cNvSpPr/>
          <p:nvPr/>
        </p:nvSpPr>
        <p:spPr bwMode="auto">
          <a:xfrm>
            <a:off x="391913" y="1172064"/>
            <a:ext cx="1560095" cy="609692"/>
          </a:xfrm>
          <a:prstGeom prst="wedgeRectCallout">
            <a:avLst>
              <a:gd name="adj1" fmla="val 80316"/>
              <a:gd name="adj2" fmla="val -154167"/>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What language?</a:t>
            </a:r>
          </a:p>
        </p:txBody>
      </p:sp>
      <p:sp>
        <p:nvSpPr>
          <p:cNvPr id="4" name="Rectangular Callout 3"/>
          <p:cNvSpPr/>
          <p:nvPr/>
        </p:nvSpPr>
        <p:spPr bwMode="auto">
          <a:xfrm>
            <a:off x="218569" y="3694517"/>
            <a:ext cx="1560095" cy="609692"/>
          </a:xfrm>
          <a:prstGeom prst="wedgeRectCallout">
            <a:avLst>
              <a:gd name="adj1" fmla="val 91044"/>
              <a:gd name="adj2" fmla="val -19853"/>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Misspelled?</a:t>
            </a:r>
          </a:p>
        </p:txBody>
      </p:sp>
      <p:sp>
        <p:nvSpPr>
          <p:cNvPr id="5" name="Rectangular Callout 4"/>
          <p:cNvSpPr/>
          <p:nvPr/>
        </p:nvSpPr>
        <p:spPr bwMode="auto">
          <a:xfrm>
            <a:off x="10520356" y="1871600"/>
            <a:ext cx="1560095" cy="609692"/>
          </a:xfrm>
          <a:prstGeom prst="wedgeRectCallout">
            <a:avLst>
              <a:gd name="adj1" fmla="val -174473"/>
              <a:gd name="adj2" fmla="val 296814"/>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What is the intent?</a:t>
            </a:r>
          </a:p>
        </p:txBody>
      </p:sp>
      <p:sp>
        <p:nvSpPr>
          <p:cNvPr id="6" name="Rectangular Callout 5"/>
          <p:cNvSpPr/>
          <p:nvPr/>
        </p:nvSpPr>
        <p:spPr bwMode="auto">
          <a:xfrm>
            <a:off x="8117449" y="210165"/>
            <a:ext cx="2316461" cy="824694"/>
          </a:xfrm>
          <a:prstGeom prst="wedgeRectCallout">
            <a:avLst>
              <a:gd name="adj1" fmla="val -140529"/>
              <a:gd name="adj2" fmla="val 99896"/>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What is the probability of a click on each ad?</a:t>
            </a:r>
          </a:p>
        </p:txBody>
      </p:sp>
      <p:sp>
        <p:nvSpPr>
          <p:cNvPr id="7" name="Rectangular Callout 6"/>
          <p:cNvSpPr/>
          <p:nvPr/>
        </p:nvSpPr>
        <p:spPr bwMode="auto">
          <a:xfrm>
            <a:off x="272366" y="4931833"/>
            <a:ext cx="1918739" cy="1016154"/>
          </a:xfrm>
          <a:prstGeom prst="wedgeRectCallout">
            <a:avLst>
              <a:gd name="adj1" fmla="val 79167"/>
              <a:gd name="adj2" fmla="val -81203"/>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Which links are most likely to get clicked?</a:t>
            </a:r>
          </a:p>
        </p:txBody>
      </p:sp>
      <p:sp>
        <p:nvSpPr>
          <p:cNvPr id="9" name="Rectangular Callout 8"/>
          <p:cNvSpPr/>
          <p:nvPr/>
        </p:nvSpPr>
        <p:spPr bwMode="auto">
          <a:xfrm>
            <a:off x="10421730" y="3389671"/>
            <a:ext cx="1866158" cy="609692"/>
          </a:xfrm>
          <a:prstGeom prst="wedgeRectCallout">
            <a:avLst>
              <a:gd name="adj1" fmla="val -241406"/>
              <a:gd name="adj2" fmla="val 128186"/>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Are any of these pages malicious?</a:t>
            </a:r>
          </a:p>
        </p:txBody>
      </p:sp>
      <p:sp>
        <p:nvSpPr>
          <p:cNvPr id="10" name="Rectangle 9"/>
          <p:cNvSpPr/>
          <p:nvPr/>
        </p:nvSpPr>
        <p:spPr bwMode="auto">
          <a:xfrm>
            <a:off x="10314362" y="4519394"/>
            <a:ext cx="1864943" cy="2223585"/>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What pages should we index?</a:t>
            </a:r>
          </a:p>
          <a:p>
            <a:pPr algn="ctr" defTabSz="932111" fontAlgn="base">
              <a:spcBef>
                <a:spcPct val="0"/>
              </a:spcBef>
              <a:spcAft>
                <a:spcPct val="0"/>
              </a:spcAft>
            </a:pPr>
            <a:endParaRPr lang="en-US" sz="1836" i="1" dirty="0">
              <a:gradFill>
                <a:gsLst>
                  <a:gs pos="0">
                    <a:srgbClr val="FFFFFF"/>
                  </a:gs>
                  <a:gs pos="100000">
                    <a:srgbClr val="FFFFFF"/>
                  </a:gs>
                </a:gsLst>
                <a:lin ang="5400000" scaled="0"/>
              </a:gradFill>
              <a:ea typeface="Segoe UI" pitchFamily="34" charset="0"/>
              <a:cs typeface="Segoe UI" pitchFamily="34" charset="0"/>
            </a:endParaRPr>
          </a:p>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What ad pricing will optimize revenue?</a:t>
            </a:r>
          </a:p>
        </p:txBody>
      </p:sp>
      <p:sp>
        <p:nvSpPr>
          <p:cNvPr id="12" name="Rectangular Callout 11"/>
          <p:cNvSpPr/>
          <p:nvPr/>
        </p:nvSpPr>
        <p:spPr bwMode="auto">
          <a:xfrm>
            <a:off x="391912" y="2349607"/>
            <a:ext cx="1560095" cy="914537"/>
          </a:xfrm>
          <a:prstGeom prst="wedgeRectCallout">
            <a:avLst>
              <a:gd name="adj1" fmla="val 79167"/>
              <a:gd name="adj2" fmla="val -81203"/>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Which ads to show, and in what order?</a:t>
            </a:r>
          </a:p>
        </p:txBody>
      </p:sp>
      <p:sp>
        <p:nvSpPr>
          <p:cNvPr id="13" name="Rectangle 12"/>
          <p:cNvSpPr/>
          <p:nvPr/>
        </p:nvSpPr>
        <p:spPr bwMode="auto">
          <a:xfrm>
            <a:off x="2787068" y="2176444"/>
            <a:ext cx="5500961" cy="1715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2448" dirty="0">
                <a:solidFill>
                  <a:schemeClr val="bg1"/>
                </a:solidFill>
                <a:ea typeface="Segoe UI" pitchFamily="34" charset="0"/>
                <a:cs typeface="Segoe UI" pitchFamily="34" charset="0"/>
              </a:rPr>
              <a:t>Machine learning enables nearly every value proposition of web search.</a:t>
            </a:r>
          </a:p>
        </p:txBody>
      </p:sp>
    </p:spTree>
    <p:extLst>
      <p:ext uri="{BB962C8B-B14F-4D97-AF65-F5344CB8AC3E}">
        <p14:creationId xmlns:p14="http://schemas.microsoft.com/office/powerpoint/2010/main" val="2471605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p:cTn id="47" dur="500" fill="hold"/>
                                        <p:tgtEl>
                                          <p:spTgt spid="13"/>
                                        </p:tgtEl>
                                        <p:attrNameLst>
                                          <p:attrName>ppt_w</p:attrName>
                                        </p:attrNameLst>
                                      </p:cBhvr>
                                      <p:tavLst>
                                        <p:tav tm="0">
                                          <p:val>
                                            <p:fltVal val="0"/>
                                          </p:val>
                                        </p:tav>
                                        <p:tav tm="100000">
                                          <p:val>
                                            <p:strVal val="#ppt_w"/>
                                          </p:val>
                                        </p:tav>
                                      </p:tavLst>
                                    </p:anim>
                                    <p:anim calcmode="lin" valueType="num">
                                      <p:cBhvr>
                                        <p:cTn id="48" dur="500" fill="hold"/>
                                        <p:tgtEl>
                                          <p:spTgt spid="13"/>
                                        </p:tgtEl>
                                        <p:attrNameLst>
                                          <p:attrName>ppt_h</p:attrName>
                                        </p:attrNameLst>
                                      </p:cBhvr>
                                      <p:tavLst>
                                        <p:tav tm="0">
                                          <p:val>
                                            <p:fltVal val="0"/>
                                          </p:val>
                                        </p:tav>
                                        <p:tav tm="100000">
                                          <p:val>
                                            <p:strVal val="#ppt_h"/>
                                          </p:val>
                                        </p:tav>
                                      </p:tavLst>
                                    </p:anim>
                                    <p:animEffect transition="in" filter="fade">
                                      <p:cBhvr>
                                        <p:cTn id="4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9" grpId="0" animBg="1"/>
      <p:bldP spid="10" grpId="0" animBg="1"/>
      <p:bldP spid="12"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29846CCD-9EE2-4556-A271-1FA9C2CAB1A0}"/>
              </a:ext>
            </a:extLst>
          </p:cNvPr>
          <p:cNvPicPr>
            <a:picLocks noChangeAspect="1"/>
          </p:cNvPicPr>
          <p:nvPr/>
        </p:nvPicPr>
        <p:blipFill>
          <a:blip r:embed="rId2"/>
          <a:stretch>
            <a:fillRect/>
          </a:stretch>
        </p:blipFill>
        <p:spPr>
          <a:xfrm>
            <a:off x="169565" y="1911746"/>
            <a:ext cx="2896849" cy="4837737"/>
          </a:xfrm>
          <a:prstGeom prst="rect">
            <a:avLst/>
          </a:prstGeom>
        </p:spPr>
      </p:pic>
      <p:sp>
        <p:nvSpPr>
          <p:cNvPr id="3" name="Title 1">
            <a:extLst>
              <a:ext uri="{FF2B5EF4-FFF2-40B4-BE49-F238E27FC236}">
                <a16:creationId xmlns:a16="http://schemas.microsoft.com/office/drawing/2014/main" id="{A72EA6A3-37C8-49FC-8C3E-C3C66FA8B4E0}"/>
              </a:ext>
            </a:extLst>
          </p:cNvPr>
          <p:cNvSpPr txBox="1">
            <a:spLocks/>
          </p:cNvSpPr>
          <p:nvPr/>
        </p:nvSpPr>
        <p:spPr>
          <a:xfrm>
            <a:off x="155456" y="178102"/>
            <a:ext cx="12125563" cy="871077"/>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dirty="0"/>
              <a:t>Collect Data</a:t>
            </a:r>
          </a:p>
        </p:txBody>
      </p:sp>
    </p:spTree>
    <p:extLst>
      <p:ext uri="{BB962C8B-B14F-4D97-AF65-F5344CB8AC3E}">
        <p14:creationId xmlns:p14="http://schemas.microsoft.com/office/powerpoint/2010/main" val="3928054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Analyze</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6312" y="1258274"/>
            <a:ext cx="5595620" cy="3192695"/>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18236" y="1258274"/>
            <a:ext cx="5595620" cy="3005930"/>
          </a:xfrm>
          <a:prstGeom prst="rect">
            <a:avLst/>
          </a:prstGeom>
        </p:spPr>
      </p:pic>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6312" y="3654546"/>
            <a:ext cx="5595620" cy="3151218"/>
          </a:xfrm>
          <a:prstGeom prst="rect">
            <a:avLst/>
          </a:prstGeom>
        </p:spPr>
      </p:pic>
      <p:pic>
        <p:nvPicPr>
          <p:cNvPr id="6" name="Picture 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18236" y="3654546"/>
            <a:ext cx="5595620" cy="3262359"/>
          </a:xfrm>
          <a:prstGeom prst="rect">
            <a:avLst/>
          </a:prstGeom>
        </p:spPr>
      </p:pic>
    </p:spTree>
    <p:extLst>
      <p:ext uri="{BB962C8B-B14F-4D97-AF65-F5344CB8AC3E}">
        <p14:creationId xmlns:p14="http://schemas.microsoft.com/office/powerpoint/2010/main" val="3645851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Accent Color: Which border color is the best?</a:t>
            </a:r>
          </a:p>
        </p:txBody>
      </p:sp>
      <p:pic>
        <p:nvPicPr>
          <p:cNvPr id="7" name="Picture 2" descr="https://oxfordportal.blob.core.windows.net/vision/Analysis/1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44957" y="1546243"/>
            <a:ext cx="2664582" cy="2051727"/>
          </a:xfrm>
          <a:prstGeom prst="rect">
            <a:avLst/>
          </a:prstGeom>
          <a:solidFill>
            <a:srgbClr val="000000">
              <a:shade val="95000"/>
            </a:srgbClr>
          </a:solidFill>
          <a:ln w="254000" cap="sq">
            <a:solidFill>
              <a:srgbClr val="000000"/>
            </a:solidFill>
            <a:miter lim="800000"/>
          </a:ln>
          <a:effectLst>
            <a:outerShdw blurRad="254000" dist="190500" dir="2700000" sy="90000" algn="bl" rotWithShape="0">
              <a:srgbClr val="000000">
                <a:alpha val="40000"/>
              </a:srgbClr>
            </a:outerShdw>
          </a:effectLst>
          <a:extLst/>
        </p:spPr>
      </p:pic>
      <p:pic>
        <p:nvPicPr>
          <p:cNvPr id="8" name="Picture 2" descr="https://oxfordportal.blob.core.windows.net/vision/Analysis/1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731492" y="1546243"/>
            <a:ext cx="2664582" cy="2051727"/>
          </a:xfrm>
          <a:prstGeom prst="rect">
            <a:avLst/>
          </a:prstGeom>
          <a:solidFill>
            <a:srgbClr val="000000">
              <a:shade val="95000"/>
            </a:srgbClr>
          </a:solidFill>
          <a:ln w="254000" cap="sq">
            <a:solidFill>
              <a:srgbClr val="107C10"/>
            </a:solidFill>
            <a:miter lim="800000"/>
          </a:ln>
          <a:effectLst>
            <a:outerShdw blurRad="254000" dist="190500" dir="2700000" sy="90000" algn="bl" rotWithShape="0">
              <a:srgbClr val="000000">
                <a:alpha val="40000"/>
              </a:srgbClr>
            </a:outerShdw>
          </a:effectLst>
          <a:extLst/>
        </p:spPr>
      </p:pic>
      <p:pic>
        <p:nvPicPr>
          <p:cNvPr id="9" name="Picture 2" descr="https://oxfordportal.blob.core.windows.net/vision/Analysis/1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23909" y="4499486"/>
            <a:ext cx="2664582" cy="2051727"/>
          </a:xfrm>
          <a:prstGeom prst="rect">
            <a:avLst/>
          </a:prstGeom>
          <a:solidFill>
            <a:srgbClr val="000000">
              <a:shade val="95000"/>
            </a:srgbClr>
          </a:solidFill>
          <a:ln w="254000" cap="sq">
            <a:solidFill>
              <a:srgbClr val="E81123"/>
            </a:solidFill>
            <a:miter lim="800000"/>
          </a:ln>
          <a:effectLst>
            <a:outerShdw blurRad="254000" dist="190500" dir="2700000" sy="90000" algn="bl" rotWithShape="0">
              <a:srgbClr val="000000">
                <a:alpha val="40000"/>
              </a:srgbClr>
            </a:outerShdw>
          </a:effectLst>
          <a:extLst/>
        </p:spPr>
      </p:pic>
      <p:pic>
        <p:nvPicPr>
          <p:cNvPr id="10" name="Picture 2" descr="https://oxfordportal.blob.core.windows.net/vision/Analysis/1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731491" y="4502725"/>
            <a:ext cx="2664582" cy="2051727"/>
          </a:xfrm>
          <a:prstGeom prst="rect">
            <a:avLst/>
          </a:prstGeom>
          <a:solidFill>
            <a:srgbClr val="000000">
              <a:shade val="95000"/>
            </a:srgbClr>
          </a:solidFill>
          <a:ln w="254000" cap="sq">
            <a:solidFill>
              <a:srgbClr val="C8A403"/>
            </a:solidFill>
            <a:miter lim="800000"/>
          </a:ln>
          <a:effectLst>
            <a:outerShdw blurRad="254000" dist="190500" dir="2700000" sy="90000" algn="bl" rotWithShape="0">
              <a:srgbClr val="000000">
                <a:alpha val="40000"/>
              </a:srgbClr>
            </a:outerShdw>
          </a:effectLst>
          <a:extLst/>
        </p:spPr>
      </p:pic>
    </p:spTree>
    <p:extLst>
      <p:ext uri="{BB962C8B-B14F-4D97-AF65-F5344CB8AC3E}">
        <p14:creationId xmlns:p14="http://schemas.microsoft.com/office/powerpoint/2010/main" val="3319188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Accent Color: Analyze Image</a:t>
            </a:r>
          </a:p>
        </p:txBody>
      </p:sp>
      <p:pic>
        <p:nvPicPr>
          <p:cNvPr id="3" name="Picture 2"/>
          <p:cNvPicPr>
            <a:picLocks noChangeAspect="1"/>
          </p:cNvPicPr>
          <p:nvPr/>
        </p:nvPicPr>
        <p:blipFill>
          <a:blip r:embed="rId3"/>
          <a:stretch>
            <a:fillRect/>
          </a:stretch>
        </p:blipFill>
        <p:spPr>
          <a:xfrm>
            <a:off x="679286" y="1892268"/>
            <a:ext cx="4653302" cy="3565265"/>
          </a:xfrm>
          <a:prstGeom prst="rect">
            <a:avLst/>
          </a:prstGeom>
        </p:spPr>
      </p:pic>
      <p:grpSp>
        <p:nvGrpSpPr>
          <p:cNvPr id="6" name="Group 5"/>
          <p:cNvGrpSpPr/>
          <p:nvPr/>
        </p:nvGrpSpPr>
        <p:grpSpPr>
          <a:xfrm>
            <a:off x="6480532" y="1049179"/>
            <a:ext cx="4536727" cy="5422375"/>
            <a:chOff x="6943725" y="1028700"/>
            <a:chExt cx="4448175" cy="5316537"/>
          </a:xfrm>
        </p:grpSpPr>
        <p:pic>
          <p:nvPicPr>
            <p:cNvPr id="4" name="Picture 3"/>
            <p:cNvPicPr>
              <a:picLocks noChangeAspect="1"/>
            </p:cNvPicPr>
            <p:nvPr/>
          </p:nvPicPr>
          <p:blipFill>
            <a:blip r:embed="rId4"/>
            <a:stretch>
              <a:fillRect/>
            </a:stretch>
          </p:blipFill>
          <p:spPr>
            <a:xfrm>
              <a:off x="6943725" y="1028700"/>
              <a:ext cx="4419600" cy="3552825"/>
            </a:xfrm>
            <a:prstGeom prst="rect">
              <a:avLst/>
            </a:prstGeom>
          </p:spPr>
        </p:pic>
        <p:pic>
          <p:nvPicPr>
            <p:cNvPr id="5" name="Picture 4"/>
            <p:cNvPicPr>
              <a:picLocks noChangeAspect="1"/>
            </p:cNvPicPr>
            <p:nvPr/>
          </p:nvPicPr>
          <p:blipFill>
            <a:blip r:embed="rId5"/>
            <a:stretch>
              <a:fillRect/>
            </a:stretch>
          </p:blipFill>
          <p:spPr>
            <a:xfrm>
              <a:off x="6943725" y="4525962"/>
              <a:ext cx="4448175" cy="1819275"/>
            </a:xfrm>
            <a:prstGeom prst="rect">
              <a:avLst/>
            </a:prstGeom>
          </p:spPr>
        </p:pic>
      </p:grpSp>
      <p:sp>
        <p:nvSpPr>
          <p:cNvPr id="7" name="Rectangle 6"/>
          <p:cNvSpPr/>
          <p:nvPr/>
        </p:nvSpPr>
        <p:spPr>
          <a:xfrm>
            <a:off x="6480532" y="4323005"/>
            <a:ext cx="4021852" cy="3302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Rectangle 7"/>
          <p:cNvSpPr/>
          <p:nvPr/>
        </p:nvSpPr>
        <p:spPr>
          <a:xfrm>
            <a:off x="6480532" y="6217355"/>
            <a:ext cx="4021852" cy="3302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4165646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Accent Color: Windows 10 Store</a:t>
            </a:r>
          </a:p>
        </p:txBody>
      </p:sp>
      <p:pic>
        <p:nvPicPr>
          <p:cNvPr id="3" name="Picture 2"/>
          <p:cNvPicPr>
            <a:picLocks noChangeAspect="1"/>
          </p:cNvPicPr>
          <p:nvPr/>
        </p:nvPicPr>
        <p:blipFill>
          <a:blip r:embed="rId3"/>
          <a:stretch>
            <a:fillRect/>
          </a:stretch>
        </p:blipFill>
        <p:spPr>
          <a:xfrm>
            <a:off x="156316" y="1406538"/>
            <a:ext cx="12152987" cy="5158462"/>
          </a:xfrm>
          <a:prstGeom prst="rect">
            <a:avLst/>
          </a:prstGeom>
        </p:spPr>
      </p:pic>
    </p:spTree>
    <p:extLst>
      <p:ext uri="{BB962C8B-B14F-4D97-AF65-F5344CB8AC3E}">
        <p14:creationId xmlns:p14="http://schemas.microsoft.com/office/powerpoint/2010/main" val="3375121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Accent Color: Windows 10 Store</a:t>
            </a:r>
          </a:p>
        </p:txBody>
      </p:sp>
      <p:pic>
        <p:nvPicPr>
          <p:cNvPr id="4" name="Picture 3"/>
          <p:cNvPicPr>
            <a:picLocks noChangeAspect="1"/>
          </p:cNvPicPr>
          <p:nvPr/>
        </p:nvPicPr>
        <p:blipFill>
          <a:blip r:embed="rId3"/>
          <a:stretch>
            <a:fillRect/>
          </a:stretch>
        </p:blipFill>
        <p:spPr>
          <a:xfrm>
            <a:off x="156316" y="1406538"/>
            <a:ext cx="12152987" cy="5158462"/>
          </a:xfrm>
          <a:prstGeom prst="rect">
            <a:avLst/>
          </a:prstGeom>
        </p:spPr>
      </p:pic>
    </p:spTree>
    <p:extLst>
      <p:ext uri="{BB962C8B-B14F-4D97-AF65-F5344CB8AC3E}">
        <p14:creationId xmlns:p14="http://schemas.microsoft.com/office/powerpoint/2010/main" val="2210493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Analytics: User reviews</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1879" y="2056260"/>
            <a:ext cx="5885689" cy="3944135"/>
          </a:xfrm>
          <a:prstGeom prst="rect">
            <a:avLst/>
          </a:prstGeom>
        </p:spPr>
      </p:pic>
      <p:pic>
        <p:nvPicPr>
          <p:cNvPr id="4" name="Picture 3"/>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351004" y="2056261"/>
            <a:ext cx="5838485" cy="3953850"/>
          </a:xfrm>
          <a:prstGeom prst="rect">
            <a:avLst/>
          </a:prstGeom>
        </p:spPr>
      </p:pic>
      <p:sp>
        <p:nvSpPr>
          <p:cNvPr id="7" name="TextBox 6"/>
          <p:cNvSpPr txBox="1"/>
          <p:nvPr/>
        </p:nvSpPr>
        <p:spPr>
          <a:xfrm>
            <a:off x="156316" y="1459844"/>
            <a:ext cx="1618566" cy="606488"/>
          </a:xfrm>
          <a:prstGeom prst="rect">
            <a:avLst/>
          </a:prstGeom>
          <a:noFill/>
        </p:spPr>
        <p:txBody>
          <a:bodyPr wrap="none" rtlCol="0">
            <a:spAutoFit/>
          </a:bodyPr>
          <a:lstStyle/>
          <a:p>
            <a:r>
              <a:rPr lang="en-US" sz="3264" dirty="0"/>
              <a:t>Positive</a:t>
            </a:r>
          </a:p>
        </p:txBody>
      </p:sp>
      <p:sp>
        <p:nvSpPr>
          <p:cNvPr id="8" name="TextBox 7"/>
          <p:cNvSpPr txBox="1"/>
          <p:nvPr/>
        </p:nvSpPr>
        <p:spPr>
          <a:xfrm>
            <a:off x="6213130" y="1486336"/>
            <a:ext cx="1873089" cy="606488"/>
          </a:xfrm>
          <a:prstGeom prst="rect">
            <a:avLst/>
          </a:prstGeom>
          <a:noFill/>
        </p:spPr>
        <p:txBody>
          <a:bodyPr wrap="none" rtlCol="0">
            <a:spAutoFit/>
          </a:bodyPr>
          <a:lstStyle/>
          <a:p>
            <a:r>
              <a:rPr lang="en-US" sz="3264" dirty="0"/>
              <a:t>Negative</a:t>
            </a:r>
          </a:p>
        </p:txBody>
      </p:sp>
    </p:spTree>
    <p:extLst>
      <p:ext uri="{BB962C8B-B14F-4D97-AF65-F5344CB8AC3E}">
        <p14:creationId xmlns:p14="http://schemas.microsoft.com/office/powerpoint/2010/main" val="2471477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C8A4E7-95A6-44A0-B950-DF407BC8B9D7}"/>
              </a:ext>
            </a:extLst>
          </p:cNvPr>
          <p:cNvSpPr>
            <a:spLocks noGrp="1"/>
          </p:cNvSpPr>
          <p:nvPr>
            <p:ph type="title"/>
          </p:nvPr>
        </p:nvSpPr>
        <p:spPr/>
        <p:txBody>
          <a:bodyPr/>
          <a:lstStyle/>
          <a:p>
            <a:r>
              <a:rPr lang="fr-CA" dirty="0"/>
              <a:t>Types of Machine Learning</a:t>
            </a:r>
            <a:endParaRPr lang="pt-BR" dirty="0"/>
          </a:p>
        </p:txBody>
      </p:sp>
      <p:pic>
        <p:nvPicPr>
          <p:cNvPr id="3" name="Imagem 2">
            <a:extLst>
              <a:ext uri="{FF2B5EF4-FFF2-40B4-BE49-F238E27FC236}">
                <a16:creationId xmlns:a16="http://schemas.microsoft.com/office/drawing/2014/main" id="{D11E5031-FB3E-4066-852F-674708F8453F}"/>
              </a:ext>
            </a:extLst>
          </p:cNvPr>
          <p:cNvPicPr>
            <a:picLocks noChangeAspect="1"/>
          </p:cNvPicPr>
          <p:nvPr/>
        </p:nvPicPr>
        <p:blipFill>
          <a:blip r:embed="rId2"/>
          <a:stretch>
            <a:fillRect/>
          </a:stretch>
        </p:blipFill>
        <p:spPr>
          <a:xfrm>
            <a:off x="2113781" y="1044341"/>
            <a:ext cx="8208912" cy="5581129"/>
          </a:xfrm>
          <a:prstGeom prst="rect">
            <a:avLst/>
          </a:prstGeom>
        </p:spPr>
      </p:pic>
    </p:spTree>
    <p:extLst>
      <p:ext uri="{BB962C8B-B14F-4D97-AF65-F5344CB8AC3E}">
        <p14:creationId xmlns:p14="http://schemas.microsoft.com/office/powerpoint/2010/main" val="16799565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From data to decisions and actions</a:t>
            </a:r>
          </a:p>
        </p:txBody>
      </p:sp>
      <p:sp>
        <p:nvSpPr>
          <p:cNvPr id="5" name="Rectangle 4"/>
          <p:cNvSpPr/>
          <p:nvPr/>
        </p:nvSpPr>
        <p:spPr bwMode="auto">
          <a:xfrm>
            <a:off x="10547139" y="1391775"/>
            <a:ext cx="1670286" cy="4588259"/>
          </a:xfrm>
          <a:prstGeom prst="rect">
            <a:avLst/>
          </a:prstGeom>
          <a:solidFill>
            <a:srgbClr val="42424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dirty="0">
                <a:gradFill>
                  <a:gsLst>
                    <a:gs pos="2917">
                      <a:srgbClr val="FFFFFF"/>
                    </a:gs>
                    <a:gs pos="100000">
                      <a:srgbClr val="FFFFFF"/>
                    </a:gs>
                  </a:gsLst>
                  <a:lin ang="5400000" scaled="0"/>
                </a:gradFill>
                <a:latin typeface="Calibri" panose="020F0502020204030204"/>
                <a:ea typeface="Segoe UI" pitchFamily="34" charset="0"/>
                <a:cs typeface="Segoe UI Semilight" panose="020B0402040204020203" pitchFamily="34" charset="0"/>
              </a:rPr>
              <a:t>Action</a:t>
            </a:r>
          </a:p>
        </p:txBody>
      </p:sp>
      <p:sp>
        <p:nvSpPr>
          <p:cNvPr id="6" name="Rectangle 5"/>
          <p:cNvSpPr/>
          <p:nvPr/>
        </p:nvSpPr>
        <p:spPr bwMode="auto">
          <a:xfrm>
            <a:off x="8291640" y="1390808"/>
            <a:ext cx="2247240" cy="4593757"/>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dirty="0">
                <a:gradFill>
                  <a:gsLst>
                    <a:gs pos="2917">
                      <a:srgbClr val="505050"/>
                    </a:gs>
                    <a:gs pos="100000">
                      <a:srgbClr val="505050"/>
                    </a:gs>
                  </a:gsLst>
                  <a:lin ang="5400000" scaled="0"/>
                </a:gradFill>
                <a:latin typeface="Calibri" panose="020F0502020204030204"/>
                <a:ea typeface="Segoe UI" pitchFamily="34" charset="0"/>
                <a:cs typeface="Segoe UI Semilight" panose="020B0402040204020203" pitchFamily="34" charset="0"/>
              </a:rPr>
              <a:t>  Decision</a:t>
            </a:r>
          </a:p>
        </p:txBody>
      </p:sp>
      <p:grpSp>
        <p:nvGrpSpPr>
          <p:cNvPr id="7" name="Group 6"/>
          <p:cNvGrpSpPr/>
          <p:nvPr/>
        </p:nvGrpSpPr>
        <p:grpSpPr>
          <a:xfrm>
            <a:off x="1900764" y="4171390"/>
            <a:ext cx="6773653" cy="885973"/>
            <a:chOff x="2315494" y="3948329"/>
            <a:chExt cx="6783351" cy="868680"/>
          </a:xfrm>
        </p:grpSpPr>
        <p:sp>
          <p:nvSpPr>
            <p:cNvPr id="8" name="Pentagon 7"/>
            <p:cNvSpPr/>
            <p:nvPr/>
          </p:nvSpPr>
          <p:spPr bwMode="auto">
            <a:xfrm>
              <a:off x="5262530" y="3948329"/>
              <a:ext cx="3836315" cy="868680"/>
            </a:xfrm>
            <a:prstGeom prst="homePlate">
              <a:avLst>
                <a:gd name="adj" fmla="val 42873"/>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Calibri" panose="020F0502020204030204"/>
                <a:ea typeface="Segoe UI" pitchFamily="34" charset="0"/>
                <a:cs typeface="Segoe UI Semilight" panose="020B0402040204020203" pitchFamily="34" charset="0"/>
              </a:endParaRPr>
            </a:p>
          </p:txBody>
        </p:sp>
        <p:sp>
          <p:nvSpPr>
            <p:cNvPr id="9" name="Pentagon 8"/>
            <p:cNvSpPr/>
            <p:nvPr/>
          </p:nvSpPr>
          <p:spPr bwMode="auto">
            <a:xfrm>
              <a:off x="2315494" y="3948329"/>
              <a:ext cx="4489261"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r>
                <a:rPr lang="en-US" sz="1632" dirty="0">
                  <a:gradFill>
                    <a:gsLst>
                      <a:gs pos="0">
                        <a:srgbClr val="FFFFFF"/>
                      </a:gs>
                      <a:gs pos="100000">
                        <a:srgbClr val="FFFFFF"/>
                      </a:gs>
                    </a:gsLst>
                    <a:lin ang="5400000" scaled="0"/>
                  </a:gradFill>
                  <a:latin typeface="Calibri" panose="020F0502020204030204"/>
                  <a:ea typeface="Segoe UI" pitchFamily="34" charset="0"/>
                  <a:cs typeface="Segoe UI Semilight" panose="020B0402040204020203" pitchFamily="34" charset="0"/>
                </a:rPr>
                <a:t>Interactive dashboards</a:t>
              </a:r>
            </a:p>
            <a:p>
              <a:pPr defTabSz="951028" fontAlgn="base">
                <a:lnSpc>
                  <a:spcPct val="90000"/>
                </a:lnSpc>
                <a:spcBef>
                  <a:spcPct val="0"/>
                </a:spcBef>
                <a:spcAft>
                  <a:spcPct val="0"/>
                </a:spcAft>
              </a:pPr>
              <a:r>
                <a:rPr lang="en-US" sz="1428" dirty="0">
                  <a:gradFill>
                    <a:gsLst>
                      <a:gs pos="0">
                        <a:srgbClr val="FFFFFF"/>
                      </a:gs>
                      <a:gs pos="100000">
                        <a:srgbClr val="FFFFFF"/>
                      </a:gs>
                    </a:gsLst>
                    <a:lin ang="5400000" scaled="0"/>
                  </a:gradFill>
                  <a:latin typeface="Calibri" panose="020F0502020204030204"/>
                  <a:ea typeface="Segoe UI" pitchFamily="34" charset="0"/>
                  <a:cs typeface="Segoe UI Semilight" panose="020B0402040204020203" pitchFamily="34" charset="0"/>
                </a:rPr>
                <a:t>Why did it happen? </a:t>
              </a:r>
            </a:p>
          </p:txBody>
        </p:sp>
      </p:grpSp>
      <p:grpSp>
        <p:nvGrpSpPr>
          <p:cNvPr id="10" name="Group 9"/>
          <p:cNvGrpSpPr/>
          <p:nvPr/>
        </p:nvGrpSpPr>
        <p:grpSpPr>
          <a:xfrm>
            <a:off x="1900763" y="3244189"/>
            <a:ext cx="6773654" cy="885973"/>
            <a:chOff x="2315493" y="3039226"/>
            <a:chExt cx="6783352" cy="868680"/>
          </a:xfrm>
        </p:grpSpPr>
        <p:sp>
          <p:nvSpPr>
            <p:cNvPr id="11" name="Pentagon 10"/>
            <p:cNvSpPr/>
            <p:nvPr/>
          </p:nvSpPr>
          <p:spPr bwMode="auto">
            <a:xfrm>
              <a:off x="6930203" y="3039226"/>
              <a:ext cx="2168642" cy="868680"/>
            </a:xfrm>
            <a:prstGeom prst="homePlate">
              <a:avLst>
                <a:gd name="adj" fmla="val 42873"/>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Calibri" panose="020F0502020204030204"/>
                <a:ea typeface="Segoe UI" pitchFamily="34" charset="0"/>
                <a:cs typeface="Segoe UI Semilight" panose="020B0402040204020203" pitchFamily="34" charset="0"/>
              </a:endParaRPr>
            </a:p>
          </p:txBody>
        </p:sp>
        <p:sp>
          <p:nvSpPr>
            <p:cNvPr id="12" name="Pentagon 11"/>
            <p:cNvSpPr/>
            <p:nvPr/>
          </p:nvSpPr>
          <p:spPr bwMode="auto">
            <a:xfrm>
              <a:off x="2315493" y="3039226"/>
              <a:ext cx="5849413"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r>
                <a:rPr lang="en-US" sz="1632" dirty="0">
                  <a:gradFill>
                    <a:gsLst>
                      <a:gs pos="0">
                        <a:srgbClr val="FFFFFF"/>
                      </a:gs>
                      <a:gs pos="100000">
                        <a:srgbClr val="FFFFFF"/>
                      </a:gs>
                    </a:gsLst>
                    <a:lin ang="5400000" scaled="0"/>
                  </a:gradFill>
                  <a:latin typeface="Calibri" panose="020F0502020204030204"/>
                  <a:ea typeface="Segoe UI" pitchFamily="34" charset="0"/>
                  <a:cs typeface="Segoe UI Semilight" panose="020B0402040204020203" pitchFamily="34" charset="0"/>
                </a:rPr>
                <a:t>Predictions</a:t>
              </a:r>
            </a:p>
            <a:p>
              <a:pPr defTabSz="951028" fontAlgn="base">
                <a:lnSpc>
                  <a:spcPct val="90000"/>
                </a:lnSpc>
                <a:spcBef>
                  <a:spcPct val="0"/>
                </a:spcBef>
                <a:spcAft>
                  <a:spcPct val="0"/>
                </a:spcAft>
              </a:pPr>
              <a:r>
                <a:rPr lang="en-US" sz="1428" dirty="0">
                  <a:gradFill>
                    <a:gsLst>
                      <a:gs pos="0">
                        <a:srgbClr val="FFFFFF"/>
                      </a:gs>
                      <a:gs pos="100000">
                        <a:srgbClr val="FFFFFF"/>
                      </a:gs>
                    </a:gsLst>
                    <a:lin ang="5400000" scaled="0"/>
                  </a:gradFill>
                  <a:latin typeface="Calibri" panose="020F0502020204030204"/>
                  <a:ea typeface="Segoe UI" pitchFamily="34" charset="0"/>
                  <a:cs typeface="Segoe UI Semilight" panose="020B0402040204020203" pitchFamily="34" charset="0"/>
                </a:rPr>
                <a:t>What will happen? </a:t>
              </a:r>
            </a:p>
          </p:txBody>
        </p:sp>
      </p:grpSp>
      <p:grpSp>
        <p:nvGrpSpPr>
          <p:cNvPr id="13" name="Group 12"/>
          <p:cNvGrpSpPr/>
          <p:nvPr/>
        </p:nvGrpSpPr>
        <p:grpSpPr>
          <a:xfrm>
            <a:off x="1900762" y="1390809"/>
            <a:ext cx="9571465" cy="1813411"/>
            <a:chOff x="2315492" y="1222021"/>
            <a:chExt cx="9384641" cy="1778015"/>
          </a:xfrm>
        </p:grpSpPr>
        <p:grpSp>
          <p:nvGrpSpPr>
            <p:cNvPr id="14" name="Group 13"/>
            <p:cNvGrpSpPr/>
            <p:nvPr/>
          </p:nvGrpSpPr>
          <p:grpSpPr>
            <a:xfrm>
              <a:off x="2315492" y="1222021"/>
              <a:ext cx="9384641" cy="1778015"/>
              <a:chOff x="2315492" y="1222021"/>
              <a:chExt cx="9384641" cy="1778015"/>
            </a:xfrm>
          </p:grpSpPr>
          <p:grpSp>
            <p:nvGrpSpPr>
              <p:cNvPr id="16" name="Group 15"/>
              <p:cNvGrpSpPr/>
              <p:nvPr/>
            </p:nvGrpSpPr>
            <p:grpSpPr>
              <a:xfrm>
                <a:off x="2315492" y="1222021"/>
                <a:ext cx="9384641" cy="1778015"/>
                <a:chOff x="2315492" y="1222021"/>
                <a:chExt cx="9384641" cy="1778015"/>
              </a:xfrm>
            </p:grpSpPr>
            <p:sp>
              <p:nvSpPr>
                <p:cNvPr id="18" name="Pentagon 17"/>
                <p:cNvSpPr/>
                <p:nvPr/>
              </p:nvSpPr>
              <p:spPr bwMode="auto">
                <a:xfrm>
                  <a:off x="2315494" y="2131356"/>
                  <a:ext cx="7555839"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Calibri" panose="020F0502020204030204"/>
                    <a:ea typeface="Segoe UI" pitchFamily="34" charset="0"/>
                    <a:cs typeface="Segoe UI Semilight" panose="020B0402040204020203" pitchFamily="34" charset="0"/>
                  </a:endParaRPr>
                </a:p>
              </p:txBody>
            </p:sp>
            <p:sp>
              <p:nvSpPr>
                <p:cNvPr id="19" name="Pentagon 18"/>
                <p:cNvSpPr/>
                <p:nvPr/>
              </p:nvSpPr>
              <p:spPr bwMode="auto">
                <a:xfrm>
                  <a:off x="2315492" y="1222021"/>
                  <a:ext cx="9384641" cy="91440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Calibri" panose="020F0502020204030204"/>
                    <a:ea typeface="Segoe UI" pitchFamily="34" charset="0"/>
                    <a:cs typeface="Segoe UI Semilight" panose="020B0402040204020203" pitchFamily="34" charset="0"/>
                  </a:endParaRPr>
                </a:p>
              </p:txBody>
            </p:sp>
            <p:sp>
              <p:nvSpPr>
                <p:cNvPr id="20" name="Rectangle 19"/>
                <p:cNvSpPr/>
                <p:nvPr/>
              </p:nvSpPr>
              <p:spPr bwMode="auto">
                <a:xfrm>
                  <a:off x="2315494" y="1222021"/>
                  <a:ext cx="4115749" cy="1778015"/>
                </a:xfrm>
                <a:prstGeom prst="rect">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r>
                    <a:rPr lang="en-US" sz="1632" dirty="0">
                      <a:gradFill>
                        <a:gsLst>
                          <a:gs pos="0">
                            <a:srgbClr val="FFFFFF"/>
                          </a:gs>
                          <a:gs pos="100000">
                            <a:srgbClr val="FFFFFF"/>
                          </a:gs>
                        </a:gsLst>
                        <a:lin ang="5400000" scaled="0"/>
                      </a:gradFill>
                      <a:latin typeface="Calibri" panose="020F0502020204030204"/>
                      <a:ea typeface="Segoe UI" pitchFamily="34" charset="0"/>
                      <a:cs typeface="Segoe UI Semilight" panose="020B0402040204020203" pitchFamily="34" charset="0"/>
                    </a:rPr>
                    <a:t>Recommendations</a:t>
                  </a:r>
                </a:p>
                <a:p>
                  <a:pPr defTabSz="951028" fontAlgn="base">
                    <a:lnSpc>
                      <a:spcPct val="90000"/>
                    </a:lnSpc>
                    <a:spcBef>
                      <a:spcPct val="0"/>
                    </a:spcBef>
                    <a:spcAft>
                      <a:spcPct val="0"/>
                    </a:spcAft>
                  </a:pPr>
                  <a:r>
                    <a:rPr lang="en-US" sz="1428" dirty="0">
                      <a:gradFill>
                        <a:gsLst>
                          <a:gs pos="0">
                            <a:srgbClr val="FFFFFF"/>
                          </a:gs>
                          <a:gs pos="100000">
                            <a:srgbClr val="FFFFFF"/>
                          </a:gs>
                        </a:gsLst>
                        <a:lin ang="5400000" scaled="0"/>
                      </a:gradFill>
                      <a:latin typeface="Calibri" panose="020F0502020204030204"/>
                      <a:ea typeface="Segoe UI" pitchFamily="34" charset="0"/>
                      <a:cs typeface="Segoe UI Semilight" panose="020B0402040204020203" pitchFamily="34" charset="0"/>
                    </a:rPr>
                    <a:t>What should I do? </a:t>
                  </a:r>
                </a:p>
              </p:txBody>
            </p:sp>
          </p:grpSp>
          <p:sp>
            <p:nvSpPr>
              <p:cNvPr id="17" name="TextBox 16"/>
              <p:cNvSpPr txBox="1"/>
              <p:nvPr/>
            </p:nvSpPr>
            <p:spPr>
              <a:xfrm>
                <a:off x="6899532" y="1448763"/>
                <a:ext cx="1906356" cy="493212"/>
              </a:xfrm>
              <a:prstGeom prst="rect">
                <a:avLst/>
              </a:prstGeom>
              <a:noFill/>
            </p:spPr>
            <p:txBody>
              <a:bodyPr wrap="none" lIns="186521" tIns="149217" rIns="186521" bIns="149217" rtlCol="0">
                <a:spAutoFit/>
              </a:bodyPr>
              <a:lstStyle/>
              <a:p>
                <a:pPr defTabSz="951028" fontAlgn="base">
                  <a:lnSpc>
                    <a:spcPct val="90000"/>
                  </a:lnSpc>
                  <a:spcBef>
                    <a:spcPct val="0"/>
                  </a:spcBef>
                  <a:spcAft>
                    <a:spcPct val="0"/>
                  </a:spcAft>
                </a:pPr>
                <a:r>
                  <a:rPr lang="en-US" sz="1428" dirty="0">
                    <a:gradFill>
                      <a:gsLst>
                        <a:gs pos="0">
                          <a:srgbClr val="FFFFFF"/>
                        </a:gs>
                        <a:gs pos="100000">
                          <a:srgbClr val="FFFFFF"/>
                        </a:gs>
                      </a:gsLst>
                      <a:lin ang="5400000" scaled="0"/>
                    </a:gradFill>
                    <a:latin typeface="Calibri" panose="020F0502020204030204"/>
                    <a:ea typeface="Segoe UI" pitchFamily="34" charset="0"/>
                    <a:cs typeface="Segoe UI Semilight" panose="020B0402040204020203" pitchFamily="34" charset="0"/>
                  </a:rPr>
                  <a:t>Decision automation</a:t>
                </a:r>
              </a:p>
            </p:txBody>
          </p:sp>
        </p:grpSp>
        <p:sp>
          <p:nvSpPr>
            <p:cNvPr id="15" name="TextBox 14"/>
            <p:cNvSpPr txBox="1"/>
            <p:nvPr/>
          </p:nvSpPr>
          <p:spPr>
            <a:xfrm>
              <a:off x="6899532" y="2333802"/>
              <a:ext cx="1621278" cy="493212"/>
            </a:xfrm>
            <a:prstGeom prst="rect">
              <a:avLst/>
            </a:prstGeom>
            <a:noFill/>
          </p:spPr>
          <p:txBody>
            <a:bodyPr wrap="none" lIns="186521" tIns="149217" rIns="186521" bIns="149217" rtlCol="0">
              <a:spAutoFit/>
            </a:bodyPr>
            <a:lstStyle/>
            <a:p>
              <a:pPr defTabSz="951028" fontAlgn="base">
                <a:lnSpc>
                  <a:spcPct val="90000"/>
                </a:lnSpc>
                <a:spcBef>
                  <a:spcPct val="0"/>
                </a:spcBef>
                <a:spcAft>
                  <a:spcPct val="0"/>
                </a:spcAft>
              </a:pPr>
              <a:r>
                <a:rPr lang="en-US" sz="1428" dirty="0">
                  <a:gradFill>
                    <a:gsLst>
                      <a:gs pos="0">
                        <a:srgbClr val="FFFFFF"/>
                      </a:gs>
                      <a:gs pos="100000">
                        <a:srgbClr val="FFFFFF"/>
                      </a:gs>
                    </a:gsLst>
                    <a:lin ang="5400000" scaled="0"/>
                  </a:gradFill>
                  <a:latin typeface="Calibri" panose="020F0502020204030204"/>
                  <a:ea typeface="Segoe UI" pitchFamily="34" charset="0"/>
                  <a:cs typeface="Segoe UI Semilight" panose="020B0402040204020203" pitchFamily="34" charset="0"/>
                </a:rPr>
                <a:t>Decision support</a:t>
              </a:r>
            </a:p>
          </p:txBody>
        </p:sp>
      </p:grpSp>
      <p:sp>
        <p:nvSpPr>
          <p:cNvPr id="21" name="Rectangle 20"/>
          <p:cNvSpPr/>
          <p:nvPr/>
        </p:nvSpPr>
        <p:spPr bwMode="auto">
          <a:xfrm>
            <a:off x="479740" y="1390808"/>
            <a:ext cx="1450589" cy="4593757"/>
          </a:xfrm>
          <a:prstGeom prst="rect">
            <a:avLst/>
          </a:prstGeom>
          <a:solidFill>
            <a:srgbClr val="003C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dirty="0">
                <a:gradFill>
                  <a:gsLst>
                    <a:gs pos="0">
                      <a:srgbClr val="FFFFFF"/>
                    </a:gs>
                    <a:gs pos="100000">
                      <a:srgbClr val="FFFFFF"/>
                    </a:gs>
                  </a:gsLst>
                  <a:lin ang="5400000" scaled="0"/>
                </a:gradFill>
                <a:latin typeface="Calibri" panose="020F0502020204030204"/>
                <a:ea typeface="Segoe UI" pitchFamily="34" charset="0"/>
                <a:cs typeface="Segoe UI Semilight" panose="020B0402040204020203" pitchFamily="34" charset="0"/>
              </a:rPr>
              <a:t>Data</a:t>
            </a:r>
          </a:p>
        </p:txBody>
      </p:sp>
      <p:grpSp>
        <p:nvGrpSpPr>
          <p:cNvPr id="22" name="Group 21"/>
          <p:cNvGrpSpPr/>
          <p:nvPr/>
        </p:nvGrpSpPr>
        <p:grpSpPr>
          <a:xfrm>
            <a:off x="479739" y="6150377"/>
            <a:ext cx="11737686" cy="647165"/>
            <a:chOff x="2364281" y="325489"/>
            <a:chExt cx="9194249" cy="634533"/>
          </a:xfrm>
        </p:grpSpPr>
        <p:cxnSp>
          <p:nvCxnSpPr>
            <p:cNvPr id="23" name="Straight Arrow Connector 22"/>
            <p:cNvCxnSpPr/>
            <p:nvPr/>
          </p:nvCxnSpPr>
          <p:spPr>
            <a:xfrm flipV="1">
              <a:off x="2364281" y="612768"/>
              <a:ext cx="9194249" cy="53307"/>
            </a:xfrm>
            <a:prstGeom prst="straightConnector1">
              <a:avLst/>
            </a:prstGeom>
            <a:ln w="47625">
              <a:solidFill>
                <a:srgbClr val="969696"/>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495578" y="325489"/>
              <a:ext cx="947391" cy="634533"/>
            </a:xfrm>
            <a:prstGeom prst="rect">
              <a:avLst/>
            </a:prstGeom>
            <a:solidFill>
              <a:schemeClr val="bg1"/>
            </a:solidFill>
            <a:ln>
              <a:noFill/>
            </a:ln>
          </p:spPr>
          <p:txBody>
            <a:bodyPr wrap="square" lIns="186521" tIns="149217" rIns="186521" bIns="149217" rtlCol="0">
              <a:spAutoFit/>
            </a:bodyPr>
            <a:lstStyle/>
            <a:p>
              <a:pPr defTabSz="932597">
                <a:lnSpc>
                  <a:spcPct val="90000"/>
                </a:lnSpc>
                <a:spcAft>
                  <a:spcPts val="612"/>
                </a:spcAft>
              </a:pPr>
              <a:r>
                <a:rPr lang="en-US" sz="2448" b="1" dirty="0">
                  <a:solidFill>
                    <a:srgbClr val="002060"/>
                  </a:solidFill>
                  <a:latin typeface="Calibri" panose="020F0502020204030204"/>
                  <a:cs typeface="Segoe UI Semilight" panose="020B0402040204020203" pitchFamily="34" charset="0"/>
                </a:rPr>
                <a:t>Value</a:t>
              </a:r>
            </a:p>
          </p:txBody>
        </p:sp>
      </p:grpSp>
      <p:grpSp>
        <p:nvGrpSpPr>
          <p:cNvPr id="25" name="Group 24"/>
          <p:cNvGrpSpPr/>
          <p:nvPr/>
        </p:nvGrpSpPr>
        <p:grpSpPr>
          <a:xfrm>
            <a:off x="1930328" y="5098592"/>
            <a:ext cx="6897087" cy="885973"/>
            <a:chOff x="2352579" y="4857433"/>
            <a:chExt cx="6754366" cy="868680"/>
          </a:xfrm>
        </p:grpSpPr>
        <p:sp>
          <p:nvSpPr>
            <p:cNvPr id="26" name="Pentagon 25"/>
            <p:cNvSpPr/>
            <p:nvPr/>
          </p:nvSpPr>
          <p:spPr bwMode="auto">
            <a:xfrm>
              <a:off x="4221130" y="4857433"/>
              <a:ext cx="4735803" cy="868680"/>
            </a:xfrm>
            <a:prstGeom prst="homePlate">
              <a:avLst>
                <a:gd name="adj" fmla="val 42873"/>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Calibri" panose="020F0502020204030204"/>
                <a:ea typeface="Segoe UI" pitchFamily="34" charset="0"/>
                <a:cs typeface="Segoe UI Semilight" panose="020B0402040204020203" pitchFamily="34" charset="0"/>
              </a:endParaRPr>
            </a:p>
          </p:txBody>
        </p:sp>
        <p:sp>
          <p:nvSpPr>
            <p:cNvPr id="27" name="Pentagon 26"/>
            <p:cNvSpPr/>
            <p:nvPr/>
          </p:nvSpPr>
          <p:spPr bwMode="auto">
            <a:xfrm>
              <a:off x="2352579" y="4857433"/>
              <a:ext cx="2946753"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r>
                <a:rPr lang="en-US" sz="1632" dirty="0">
                  <a:gradFill>
                    <a:gsLst>
                      <a:gs pos="0">
                        <a:srgbClr val="FFFFFF"/>
                      </a:gs>
                      <a:gs pos="100000">
                        <a:srgbClr val="FFFFFF"/>
                      </a:gs>
                    </a:gsLst>
                    <a:lin ang="5400000" scaled="0"/>
                  </a:gradFill>
                  <a:latin typeface="Calibri" panose="020F0502020204030204"/>
                  <a:ea typeface="Segoe UI" pitchFamily="34" charset="0"/>
                  <a:cs typeface="Segoe UI Semilight" panose="020B0402040204020203" pitchFamily="34" charset="0"/>
                </a:rPr>
                <a:t>Static reports</a:t>
              </a:r>
            </a:p>
            <a:p>
              <a:pPr defTabSz="951028" fontAlgn="base">
                <a:lnSpc>
                  <a:spcPct val="90000"/>
                </a:lnSpc>
                <a:spcBef>
                  <a:spcPct val="0"/>
                </a:spcBef>
                <a:spcAft>
                  <a:spcPct val="0"/>
                </a:spcAft>
              </a:pPr>
              <a:r>
                <a:rPr lang="en-US" sz="1428" dirty="0">
                  <a:gradFill>
                    <a:gsLst>
                      <a:gs pos="0">
                        <a:srgbClr val="FFFFFF"/>
                      </a:gs>
                      <a:gs pos="100000">
                        <a:srgbClr val="FFFFFF"/>
                      </a:gs>
                    </a:gsLst>
                    <a:lin ang="5400000" scaled="0"/>
                  </a:gradFill>
                  <a:latin typeface="Calibri" panose="020F0502020204030204"/>
                  <a:ea typeface="Segoe UI" pitchFamily="34" charset="0"/>
                  <a:cs typeface="Segoe UI Semilight" panose="020B0402040204020203" pitchFamily="34" charset="0"/>
                </a:rPr>
                <a:t>What happened?</a:t>
              </a:r>
            </a:p>
          </p:txBody>
        </p:sp>
        <p:sp>
          <p:nvSpPr>
            <p:cNvPr id="28" name="TextBox 27"/>
            <p:cNvSpPr txBox="1"/>
            <p:nvPr/>
          </p:nvSpPr>
          <p:spPr>
            <a:xfrm>
              <a:off x="5747675" y="5071220"/>
              <a:ext cx="3359270" cy="517065"/>
            </a:xfrm>
            <a:prstGeom prst="rect">
              <a:avLst/>
            </a:prstGeom>
            <a:noFill/>
          </p:spPr>
          <p:txBody>
            <a:bodyPr wrap="square" lIns="186521" tIns="149217" rIns="186521" bIns="149217" rtlCol="0">
              <a:spAutoFit/>
            </a:bodyPr>
            <a:lstStyle/>
            <a:p>
              <a:pPr defTabSz="932597">
                <a:lnSpc>
                  <a:spcPct val="90000"/>
                </a:lnSpc>
                <a:spcAft>
                  <a:spcPts val="612"/>
                </a:spcAft>
              </a:pPr>
              <a:r>
                <a:rPr lang="en-US" sz="1632" dirty="0">
                  <a:gradFill>
                    <a:gsLst>
                      <a:gs pos="2917">
                        <a:srgbClr val="FFFFFF"/>
                      </a:gs>
                      <a:gs pos="30000">
                        <a:srgbClr val="FFFFFF"/>
                      </a:gs>
                    </a:gsLst>
                    <a:lin ang="5400000" scaled="0"/>
                  </a:gradFill>
                  <a:latin typeface="Calibri" panose="020F0502020204030204"/>
                  <a:cs typeface="Segoe UI Semilight" panose="020B0402040204020203" pitchFamily="34" charset="0"/>
                </a:rPr>
                <a:t>Manual process</a:t>
              </a:r>
            </a:p>
          </p:txBody>
        </p:sp>
      </p:grpSp>
    </p:spTree>
    <p:extLst>
      <p:ext uri="{BB962C8B-B14F-4D97-AF65-F5344CB8AC3E}">
        <p14:creationId xmlns:p14="http://schemas.microsoft.com/office/powerpoint/2010/main" val="231787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3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left)">
                                      <p:cBhvr>
                                        <p:cTn id="16" dur="500"/>
                                        <p:tgtEl>
                                          <p:spTgt spid="22"/>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500"/>
                                        <p:tgtEl>
                                          <p:spTgt spid="13"/>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left)">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820" y="1745822"/>
            <a:ext cx="7874422" cy="1103369"/>
          </a:xfrm>
        </p:spPr>
        <p:txBody>
          <a:bodyPr>
            <a:noAutofit/>
          </a:bodyPr>
          <a:lstStyle/>
          <a:p>
            <a:r>
              <a:rPr lang="en-US" sz="5400" b="1" dirty="0">
                <a:solidFill>
                  <a:schemeClr val="tx1"/>
                </a:solidFill>
              </a:rPr>
              <a:t> If Statements </a:t>
            </a:r>
            <a:br>
              <a:rPr lang="en-US" sz="5400" b="1" dirty="0">
                <a:solidFill>
                  <a:schemeClr val="tx1"/>
                </a:solidFill>
              </a:rPr>
            </a:br>
            <a:r>
              <a:rPr lang="en-US" sz="5400" b="1" dirty="0">
                <a:solidFill>
                  <a:schemeClr val="tx1"/>
                </a:solidFill>
              </a:rPr>
              <a:t>from zero to hero</a:t>
            </a:r>
            <a:endParaRPr lang="en-US" sz="4896" dirty="0">
              <a:solidFill>
                <a:schemeClr val="tx1"/>
              </a:solidFill>
            </a:endParaRPr>
          </a:p>
        </p:txBody>
      </p:sp>
      <p:sp>
        <p:nvSpPr>
          <p:cNvPr id="3" name="Text Placeholder 2"/>
          <p:cNvSpPr>
            <a:spLocks noGrp="1"/>
          </p:cNvSpPr>
          <p:nvPr>
            <p:ph type="body" sz="quarter" idx="10"/>
          </p:nvPr>
        </p:nvSpPr>
        <p:spPr>
          <a:xfrm>
            <a:off x="3769155" y="4145333"/>
            <a:ext cx="5283753" cy="875304"/>
          </a:xfrm>
        </p:spPr>
        <p:txBody>
          <a:bodyPr/>
          <a:lstStyle/>
          <a:p>
            <a:r>
              <a:rPr lang="pt-BR" dirty="0"/>
              <a:t>Lucas De Carli</a:t>
            </a:r>
          </a:p>
          <a:p>
            <a:r>
              <a:rPr lang="en-US" dirty="0"/>
              <a:t>Cloud Architect</a:t>
            </a:r>
          </a:p>
        </p:txBody>
      </p:sp>
    </p:spTree>
    <p:extLst>
      <p:ext uri="{BB962C8B-B14F-4D97-AF65-F5344CB8AC3E}">
        <p14:creationId xmlns:p14="http://schemas.microsoft.com/office/powerpoint/2010/main" val="689190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Microsoft Azure Machine Learning</a:t>
            </a:r>
          </a:p>
        </p:txBody>
      </p:sp>
      <p:grpSp>
        <p:nvGrpSpPr>
          <p:cNvPr id="27" name="Group 26"/>
          <p:cNvGrpSpPr/>
          <p:nvPr/>
        </p:nvGrpSpPr>
        <p:grpSpPr>
          <a:xfrm>
            <a:off x="6480477" y="4463542"/>
            <a:ext cx="3651584" cy="512317"/>
            <a:chOff x="6370637" y="4376419"/>
            <a:chExt cx="3580309" cy="502317"/>
          </a:xfrm>
          <a:solidFill>
            <a:srgbClr val="002060"/>
          </a:solidFill>
        </p:grpSpPr>
        <p:sp>
          <p:nvSpPr>
            <p:cNvPr id="28" name="Right Arrow 27"/>
            <p:cNvSpPr/>
            <p:nvPr/>
          </p:nvSpPr>
          <p:spPr bwMode="auto">
            <a:xfrm>
              <a:off x="6370637" y="4411662"/>
              <a:ext cx="914400" cy="457200"/>
            </a:xfrm>
            <a:prstGeom prst="rightArrow">
              <a:avLst/>
            </a:prstGeom>
            <a:grpFill/>
            <a:ln w="9525" cap="flat" cmpd="sng" algn="ctr">
              <a:no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defRPr/>
              </a:pPr>
              <a:endParaRPr lang="en-US" sz="1836" kern="0" dirty="0" err="1">
                <a:ln w="0"/>
                <a:effectLst>
                  <a:outerShdw blurRad="38100" dist="25400" dir="5400000" algn="ctr" rotWithShape="0">
                    <a:srgbClr val="6E747A">
                      <a:alpha val="43000"/>
                    </a:srgbClr>
                  </a:outerShdw>
                </a:effectLst>
                <a:latin typeface="Segoe UI"/>
                <a:ea typeface="Segoe UI" pitchFamily="34" charset="0"/>
                <a:cs typeface="Segoe UI" pitchFamily="34" charset="0"/>
              </a:endParaRPr>
            </a:p>
          </p:txBody>
        </p:sp>
        <p:sp>
          <p:nvSpPr>
            <p:cNvPr id="29" name="TextBox 28"/>
            <p:cNvSpPr txBox="1"/>
            <p:nvPr/>
          </p:nvSpPr>
          <p:spPr>
            <a:xfrm>
              <a:off x="7437437" y="4376419"/>
              <a:ext cx="2513509" cy="502317"/>
            </a:xfrm>
            <a:prstGeom prst="rect">
              <a:avLst/>
            </a:prstGeom>
            <a:noFill/>
          </p:spPr>
          <p:txBody>
            <a:bodyPr wrap="none" lIns="0" tIns="0" rIns="0" bIns="0" rtlCol="0">
              <a:spAutoFit/>
            </a:bodyPr>
            <a:lstStyle/>
            <a:p>
              <a:pPr defTabSz="951304">
                <a:defRPr/>
              </a:pPr>
              <a:r>
                <a:rPr lang="en-US" sz="3264" kern="0" dirty="0">
                  <a:latin typeface="Segoe UI Light" pitchFamily="34" charset="0"/>
                </a:rPr>
                <a:t>IT Professional</a:t>
              </a:r>
            </a:p>
          </p:txBody>
        </p:sp>
      </p:grpSp>
      <p:grpSp>
        <p:nvGrpSpPr>
          <p:cNvPr id="30" name="Group 29"/>
          <p:cNvGrpSpPr/>
          <p:nvPr/>
        </p:nvGrpSpPr>
        <p:grpSpPr>
          <a:xfrm>
            <a:off x="5721172" y="3411449"/>
            <a:ext cx="3500104" cy="544019"/>
            <a:chOff x="6370637" y="3344862"/>
            <a:chExt cx="3431786" cy="533400"/>
          </a:xfrm>
          <a:solidFill>
            <a:srgbClr val="002060"/>
          </a:solidFill>
        </p:grpSpPr>
        <p:sp>
          <p:nvSpPr>
            <p:cNvPr id="31" name="Right Arrow 30"/>
            <p:cNvSpPr/>
            <p:nvPr/>
          </p:nvSpPr>
          <p:spPr bwMode="auto">
            <a:xfrm>
              <a:off x="6370637" y="3421062"/>
              <a:ext cx="914400" cy="457200"/>
            </a:xfrm>
            <a:prstGeom prst="rightArrow">
              <a:avLst/>
            </a:prstGeom>
            <a:grpFill/>
            <a:ln w="9525" cap="flat" cmpd="sng" algn="ctr">
              <a:no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defRPr/>
              </a:pPr>
              <a:endParaRPr lang="en-US" sz="1836" kern="0" spc="-51" dirty="0" err="1">
                <a:latin typeface="Segoe UI"/>
                <a:ea typeface="Segoe UI" pitchFamily="34" charset="0"/>
                <a:cs typeface="Segoe UI" pitchFamily="34" charset="0"/>
              </a:endParaRPr>
            </a:p>
          </p:txBody>
        </p:sp>
        <p:sp>
          <p:nvSpPr>
            <p:cNvPr id="32" name="TextBox 31"/>
            <p:cNvSpPr txBox="1"/>
            <p:nvPr/>
          </p:nvSpPr>
          <p:spPr>
            <a:xfrm>
              <a:off x="7450817" y="3344862"/>
              <a:ext cx="2351606" cy="502317"/>
            </a:xfrm>
            <a:prstGeom prst="rect">
              <a:avLst/>
            </a:prstGeom>
            <a:noFill/>
          </p:spPr>
          <p:txBody>
            <a:bodyPr wrap="none" lIns="0" tIns="0" rIns="0" bIns="0" rtlCol="0">
              <a:spAutoFit/>
            </a:bodyPr>
            <a:lstStyle/>
            <a:p>
              <a:pPr defTabSz="951304">
                <a:defRPr/>
              </a:pPr>
              <a:r>
                <a:rPr lang="en-US" sz="3264" kern="0" dirty="0">
                  <a:latin typeface="Segoe UI Light" pitchFamily="34" charset="0"/>
                </a:rPr>
                <a:t>Data Scientist</a:t>
              </a:r>
            </a:p>
          </p:txBody>
        </p:sp>
      </p:grpSp>
      <p:grpSp>
        <p:nvGrpSpPr>
          <p:cNvPr id="33" name="Group 32"/>
          <p:cNvGrpSpPr/>
          <p:nvPr/>
        </p:nvGrpSpPr>
        <p:grpSpPr>
          <a:xfrm>
            <a:off x="5021720" y="2478846"/>
            <a:ext cx="3003090" cy="512317"/>
            <a:chOff x="6370637" y="2430462"/>
            <a:chExt cx="2944473" cy="502317"/>
          </a:xfrm>
          <a:solidFill>
            <a:srgbClr val="002060"/>
          </a:solidFill>
        </p:grpSpPr>
        <p:sp>
          <p:nvSpPr>
            <p:cNvPr id="34" name="Right Arrow 33"/>
            <p:cNvSpPr/>
            <p:nvPr/>
          </p:nvSpPr>
          <p:spPr bwMode="auto">
            <a:xfrm>
              <a:off x="6370637" y="2475201"/>
              <a:ext cx="914400" cy="457200"/>
            </a:xfrm>
            <a:prstGeom prst="rightArrow">
              <a:avLst/>
            </a:prstGeom>
            <a:grpFill/>
            <a:ln w="9525" cap="flat" cmpd="sng" algn="ctr">
              <a:no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defRPr/>
              </a:pPr>
              <a:endParaRPr lang="en-US" sz="1836" kern="0" spc="-51" dirty="0" err="1">
                <a:latin typeface="Segoe UI"/>
                <a:ea typeface="Segoe UI" pitchFamily="34" charset="0"/>
                <a:cs typeface="Segoe UI" pitchFamily="34" charset="0"/>
              </a:endParaRPr>
            </a:p>
          </p:txBody>
        </p:sp>
        <p:sp>
          <p:nvSpPr>
            <p:cNvPr id="35" name="TextBox 34"/>
            <p:cNvSpPr txBox="1"/>
            <p:nvPr/>
          </p:nvSpPr>
          <p:spPr>
            <a:xfrm>
              <a:off x="7450817" y="2430462"/>
              <a:ext cx="1864293" cy="502317"/>
            </a:xfrm>
            <a:prstGeom prst="rect">
              <a:avLst/>
            </a:prstGeom>
            <a:noFill/>
          </p:spPr>
          <p:txBody>
            <a:bodyPr wrap="none" lIns="0" tIns="0" rIns="0" bIns="0" rtlCol="0">
              <a:spAutoFit/>
            </a:bodyPr>
            <a:lstStyle/>
            <a:p>
              <a:pPr defTabSz="951304">
                <a:defRPr/>
              </a:pPr>
              <a:r>
                <a:rPr lang="en-US" sz="3264" kern="0" dirty="0">
                  <a:latin typeface="Segoe UI Light" pitchFamily="34" charset="0"/>
                </a:rPr>
                <a:t>Best of MS</a:t>
              </a:r>
            </a:p>
          </p:txBody>
        </p:sp>
      </p:grpSp>
      <p:sp>
        <p:nvSpPr>
          <p:cNvPr id="36" name="Right Arrow 35"/>
          <p:cNvSpPr/>
          <p:nvPr/>
        </p:nvSpPr>
        <p:spPr bwMode="auto">
          <a:xfrm>
            <a:off x="7179929" y="5623468"/>
            <a:ext cx="932603" cy="466302"/>
          </a:xfrm>
          <a:prstGeom prst="rightArrow">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defRPr/>
            </a:pPr>
            <a:endParaRPr lang="en-US" sz="1836" kern="0" spc="-51" dirty="0" err="1">
              <a:latin typeface="Segoe UI"/>
              <a:ea typeface="Segoe UI" pitchFamily="34" charset="0"/>
              <a:cs typeface="Segoe UI" pitchFamily="34" charset="0"/>
            </a:endParaRPr>
          </a:p>
        </p:txBody>
      </p:sp>
      <p:sp>
        <p:nvSpPr>
          <p:cNvPr id="37" name="TextBox 36"/>
          <p:cNvSpPr txBox="1"/>
          <p:nvPr/>
        </p:nvSpPr>
        <p:spPr>
          <a:xfrm>
            <a:off x="8267966" y="5587524"/>
            <a:ext cx="3249884" cy="512317"/>
          </a:xfrm>
          <a:prstGeom prst="rect">
            <a:avLst/>
          </a:prstGeom>
          <a:noFill/>
        </p:spPr>
        <p:txBody>
          <a:bodyPr wrap="none" lIns="0" tIns="0" rIns="0" bIns="0" rtlCol="0">
            <a:spAutoFit/>
          </a:bodyPr>
          <a:lstStyle/>
          <a:p>
            <a:pPr defTabSz="951304"/>
            <a:r>
              <a:rPr lang="en-US" sz="3264" dirty="0">
                <a:latin typeface="Segoe UI Light" pitchFamily="34" charset="0"/>
              </a:rPr>
              <a:t>ISVs &amp; Developers</a:t>
            </a:r>
          </a:p>
        </p:txBody>
      </p:sp>
      <p:grpSp>
        <p:nvGrpSpPr>
          <p:cNvPr id="38" name="Group 37"/>
          <p:cNvGrpSpPr/>
          <p:nvPr/>
        </p:nvGrpSpPr>
        <p:grpSpPr>
          <a:xfrm>
            <a:off x="2069822" y="3187292"/>
            <a:ext cx="3600629" cy="1009510"/>
            <a:chOff x="1397124" y="923218"/>
            <a:chExt cx="3530349" cy="989806"/>
          </a:xfrm>
        </p:grpSpPr>
        <p:sp>
          <p:nvSpPr>
            <p:cNvPr id="39" name="Trapezoid 38"/>
            <p:cNvSpPr/>
            <p:nvPr/>
          </p:nvSpPr>
          <p:spPr>
            <a:xfrm>
              <a:off x="1397124" y="923218"/>
              <a:ext cx="3530349" cy="989806"/>
            </a:xfrm>
            <a:prstGeom prst="trapezoid">
              <a:avLst>
                <a:gd name="adj" fmla="val 77820"/>
              </a:avLst>
            </a:prstGeom>
            <a:solidFill>
              <a:srgbClr val="002050">
                <a:lumMod val="50000"/>
                <a:lumOff val="50000"/>
              </a:srgbClr>
            </a:solidFill>
            <a:ln w="10795" cap="flat" cmpd="sng" algn="ctr">
              <a:solidFill>
                <a:srgbClr val="FFFFFF">
                  <a:hueOff val="0"/>
                  <a:satOff val="0"/>
                  <a:lumOff val="0"/>
                  <a:alphaOff val="0"/>
                </a:srgbClr>
              </a:solidFill>
              <a:prstDash val="solid"/>
            </a:ln>
            <a:effectLst/>
          </p:spPr>
        </p:sp>
        <p:sp>
          <p:nvSpPr>
            <p:cNvPr id="40" name="Trapezoid 6"/>
            <p:cNvSpPr/>
            <p:nvPr/>
          </p:nvSpPr>
          <p:spPr>
            <a:xfrm>
              <a:off x="2014935" y="923218"/>
              <a:ext cx="2294727" cy="989806"/>
            </a:xfrm>
            <a:prstGeom prst="rect">
              <a:avLst/>
            </a:prstGeom>
            <a:noFill/>
            <a:ln>
              <a:noFill/>
            </a:ln>
            <a:effectLst/>
          </p:spPr>
          <p:txBody>
            <a:bodyPr spcFirstLastPara="0" vert="horz" wrap="square" lIns="25906" tIns="25906" rIns="25906" bIns="25906" numCol="1" spcCol="1270" anchor="ctr" anchorCtr="0">
              <a:noAutofit/>
            </a:bodyPr>
            <a:lstStyle/>
            <a:p>
              <a:pPr algn="ctr" defTabSz="906691">
                <a:lnSpc>
                  <a:spcPct val="90000"/>
                </a:lnSpc>
                <a:spcBef>
                  <a:spcPct val="0"/>
                </a:spcBef>
                <a:spcAft>
                  <a:spcPct val="35000"/>
                </a:spcAft>
                <a:defRPr/>
              </a:pPr>
              <a:r>
                <a:rPr lang="en-US" sz="2040" kern="0" dirty="0">
                  <a:solidFill>
                    <a:srgbClr val="FFFFFF"/>
                  </a:solidFill>
                  <a:latin typeface="Segoe UI Semibold" panose="020B0702040204020203" pitchFamily="34" charset="0"/>
                  <a:cs typeface="Segoe UI Semibold" panose="020B0702040204020203" pitchFamily="34" charset="0"/>
                </a:rPr>
                <a:t>ML Studio</a:t>
              </a:r>
            </a:p>
          </p:txBody>
        </p:sp>
      </p:grpSp>
      <p:grpSp>
        <p:nvGrpSpPr>
          <p:cNvPr id="41" name="Group 40"/>
          <p:cNvGrpSpPr/>
          <p:nvPr/>
        </p:nvGrpSpPr>
        <p:grpSpPr>
          <a:xfrm>
            <a:off x="644885" y="5332410"/>
            <a:ext cx="6450504" cy="1032283"/>
            <a:chOff x="0" y="3051462"/>
            <a:chExt cx="6324598" cy="1012134"/>
          </a:xfrm>
          <a:solidFill>
            <a:srgbClr val="002050">
              <a:lumMod val="90000"/>
              <a:lumOff val="10000"/>
            </a:srgbClr>
          </a:solidFill>
        </p:grpSpPr>
        <p:sp>
          <p:nvSpPr>
            <p:cNvPr id="42" name="Trapezoid 41"/>
            <p:cNvSpPr/>
            <p:nvPr/>
          </p:nvSpPr>
          <p:spPr>
            <a:xfrm>
              <a:off x="0" y="3051462"/>
              <a:ext cx="6324598" cy="1012134"/>
            </a:xfrm>
            <a:prstGeom prst="trapezoid">
              <a:avLst>
                <a:gd name="adj" fmla="val 77820"/>
              </a:avLst>
            </a:prstGeom>
            <a:grpFill/>
            <a:ln w="10795" cap="flat" cmpd="sng" algn="ctr">
              <a:solidFill>
                <a:srgbClr val="FFFFFF">
                  <a:hueOff val="0"/>
                  <a:satOff val="0"/>
                  <a:lumOff val="0"/>
                  <a:alphaOff val="0"/>
                </a:srgbClr>
              </a:solidFill>
              <a:prstDash val="solid"/>
            </a:ln>
            <a:effectLst/>
          </p:spPr>
        </p:sp>
        <p:sp>
          <p:nvSpPr>
            <p:cNvPr id="43" name="Trapezoid 10"/>
            <p:cNvSpPr/>
            <p:nvPr/>
          </p:nvSpPr>
          <p:spPr>
            <a:xfrm>
              <a:off x="1106804" y="3051462"/>
              <a:ext cx="4110989" cy="1012134"/>
            </a:xfrm>
            <a:prstGeom prst="rect">
              <a:avLst/>
            </a:prstGeom>
            <a:grpFill/>
            <a:ln>
              <a:noFill/>
            </a:ln>
            <a:effectLst/>
          </p:spPr>
          <p:txBody>
            <a:bodyPr spcFirstLastPara="0" vert="horz" wrap="square" lIns="25906" tIns="25906" rIns="25906" bIns="25906" numCol="1" spcCol="1270" anchor="ctr" anchorCtr="0">
              <a:noAutofit/>
            </a:bodyPr>
            <a:lstStyle/>
            <a:p>
              <a:pPr algn="ctr" defTabSz="906691">
                <a:lnSpc>
                  <a:spcPct val="90000"/>
                </a:lnSpc>
                <a:spcBef>
                  <a:spcPct val="0"/>
                </a:spcBef>
                <a:spcAft>
                  <a:spcPct val="35000"/>
                </a:spcAft>
                <a:defRPr/>
              </a:pPr>
              <a:r>
                <a:rPr lang="pt-BR" sz="2040" kern="0" dirty="0">
                  <a:solidFill>
                    <a:srgbClr val="FFFFFF"/>
                  </a:solidFill>
                  <a:latin typeface="Segoe UI Semibold" panose="020B0702040204020203" pitchFamily="34" charset="0"/>
                  <a:cs typeface="Segoe UI Semibold" panose="020B0702040204020203" pitchFamily="34" charset="0"/>
                </a:rPr>
                <a:t>C</a:t>
              </a:r>
              <a:r>
                <a:rPr lang="en-US" sz="2040" kern="0" dirty="0" err="1">
                  <a:solidFill>
                    <a:srgbClr val="FFFFFF"/>
                  </a:solidFill>
                  <a:latin typeface="Segoe UI Semibold" panose="020B0702040204020203" pitchFamily="34" charset="0"/>
                  <a:cs typeface="Segoe UI Semibold" panose="020B0702040204020203" pitchFamily="34" charset="0"/>
                </a:rPr>
                <a:t>ognitive</a:t>
              </a:r>
              <a:r>
                <a:rPr lang="en-US" sz="2040" kern="0" dirty="0">
                  <a:solidFill>
                    <a:srgbClr val="FFFFFF"/>
                  </a:solidFill>
                  <a:latin typeface="Segoe UI Semibold" panose="020B0702040204020203" pitchFamily="34" charset="0"/>
                  <a:cs typeface="Segoe UI Semibold" panose="020B0702040204020203" pitchFamily="34" charset="0"/>
                </a:rPr>
                <a:t> Services APIs</a:t>
              </a:r>
            </a:p>
          </p:txBody>
        </p:sp>
      </p:grpSp>
      <p:grpSp>
        <p:nvGrpSpPr>
          <p:cNvPr id="44" name="Group 43"/>
          <p:cNvGrpSpPr/>
          <p:nvPr/>
        </p:nvGrpSpPr>
        <p:grpSpPr>
          <a:xfrm>
            <a:off x="1324473" y="4196802"/>
            <a:ext cx="5091328" cy="1161101"/>
            <a:chOff x="666323" y="1913024"/>
            <a:chExt cx="4991951" cy="1138438"/>
          </a:xfrm>
          <a:solidFill>
            <a:srgbClr val="0072C6">
              <a:lumMod val="75000"/>
            </a:srgbClr>
          </a:solidFill>
        </p:grpSpPr>
        <p:sp>
          <p:nvSpPr>
            <p:cNvPr id="45" name="Trapezoid 44"/>
            <p:cNvSpPr/>
            <p:nvPr/>
          </p:nvSpPr>
          <p:spPr>
            <a:xfrm>
              <a:off x="666323" y="1913024"/>
              <a:ext cx="4991951" cy="1138438"/>
            </a:xfrm>
            <a:prstGeom prst="trapezoid">
              <a:avLst>
                <a:gd name="adj" fmla="val 77820"/>
              </a:avLst>
            </a:prstGeom>
            <a:grpFill/>
            <a:ln w="10795" cap="flat" cmpd="sng" algn="ctr">
              <a:solidFill>
                <a:srgbClr val="FFFFFF">
                  <a:hueOff val="0"/>
                  <a:satOff val="0"/>
                  <a:lumOff val="0"/>
                  <a:alphaOff val="0"/>
                </a:srgbClr>
              </a:solidFill>
              <a:prstDash val="solid"/>
            </a:ln>
            <a:effectLst/>
          </p:spPr>
        </p:sp>
        <p:sp>
          <p:nvSpPr>
            <p:cNvPr id="46" name="Trapezoid 8"/>
            <p:cNvSpPr/>
            <p:nvPr/>
          </p:nvSpPr>
          <p:spPr>
            <a:xfrm>
              <a:off x="1539915" y="1913024"/>
              <a:ext cx="3244768" cy="1138438"/>
            </a:xfrm>
            <a:prstGeom prst="rect">
              <a:avLst/>
            </a:prstGeom>
            <a:grpFill/>
            <a:ln>
              <a:noFill/>
            </a:ln>
            <a:effectLst/>
          </p:spPr>
          <p:txBody>
            <a:bodyPr spcFirstLastPara="0" vert="horz" wrap="square" lIns="25906" tIns="25906" rIns="25906" bIns="25906" numCol="1" spcCol="1270" anchor="ctr" anchorCtr="0">
              <a:noAutofit/>
            </a:bodyPr>
            <a:lstStyle/>
            <a:p>
              <a:pPr algn="ctr" defTabSz="906691">
                <a:lnSpc>
                  <a:spcPct val="90000"/>
                </a:lnSpc>
                <a:spcBef>
                  <a:spcPct val="0"/>
                </a:spcBef>
                <a:spcAft>
                  <a:spcPct val="35000"/>
                </a:spcAft>
                <a:defRPr/>
              </a:pPr>
              <a:r>
                <a:rPr lang="en-US" sz="2040" kern="0" dirty="0">
                  <a:solidFill>
                    <a:srgbClr val="FFFFFF"/>
                  </a:solidFill>
                  <a:latin typeface="Segoe UI Semibold" panose="020B0702040204020203" pitchFamily="34" charset="0"/>
                  <a:cs typeface="Segoe UI Semibold" panose="020B0702040204020203" pitchFamily="34" charset="0"/>
                </a:rPr>
                <a:t>ML APIs Marketplace</a:t>
              </a:r>
            </a:p>
          </p:txBody>
        </p:sp>
      </p:grpSp>
      <p:sp>
        <p:nvSpPr>
          <p:cNvPr id="47" name="Trapezoid 46"/>
          <p:cNvSpPr/>
          <p:nvPr/>
        </p:nvSpPr>
        <p:spPr>
          <a:xfrm>
            <a:off x="2631631" y="2253096"/>
            <a:ext cx="2477011" cy="941597"/>
          </a:xfrm>
          <a:prstGeom prst="trapezoid">
            <a:avLst>
              <a:gd name="adj" fmla="val 77820"/>
            </a:avLst>
          </a:prstGeom>
          <a:solidFill>
            <a:srgbClr val="002050">
              <a:lumMod val="25000"/>
              <a:lumOff val="75000"/>
            </a:srgbClr>
          </a:solidFill>
          <a:ln w="10795" cap="flat" cmpd="sng" algn="ctr">
            <a:solidFill>
              <a:srgbClr val="FFFFFF">
                <a:hueOff val="0"/>
                <a:satOff val="0"/>
                <a:lumOff val="0"/>
                <a:alphaOff val="0"/>
              </a:srgbClr>
            </a:solidFill>
            <a:prstDash val="solid"/>
          </a:ln>
          <a:effectLst/>
        </p:spPr>
        <p:txBody>
          <a:bodyPr/>
          <a:lstStyle/>
          <a:p>
            <a:pPr algn="ctr" defTabSz="951304">
              <a:defRPr/>
            </a:pPr>
            <a:r>
              <a:rPr lang="en-US" sz="2040" b="1" kern="0" dirty="0">
                <a:solidFill>
                  <a:srgbClr val="FFFFFF"/>
                </a:solidFill>
                <a:latin typeface="Segoe UI Semibold" panose="020B0702040204020203" pitchFamily="34" charset="0"/>
                <a:cs typeface="Segoe UI Semibold" panose="020B0702040204020203" pitchFamily="34" charset="0"/>
              </a:rPr>
              <a:t>ML Algorithms</a:t>
            </a:r>
            <a:endParaRPr lang="en-US" sz="2040" b="1" kern="0" dirty="0">
              <a:solidFill>
                <a:srgbClr val="FFFFFF"/>
              </a:solidFill>
              <a:latin typeface="Segoe UI"/>
            </a:endParaRPr>
          </a:p>
        </p:txBody>
      </p:sp>
      <p:sp>
        <p:nvSpPr>
          <p:cNvPr id="48" name="Trapezoid 4"/>
          <p:cNvSpPr/>
          <p:nvPr/>
        </p:nvSpPr>
        <p:spPr>
          <a:xfrm>
            <a:off x="2631631" y="2253096"/>
            <a:ext cx="2477011" cy="941597"/>
          </a:xfrm>
          <a:prstGeom prst="rect">
            <a:avLst/>
          </a:prstGeom>
          <a:noFill/>
          <a:ln>
            <a:noFill/>
          </a:ln>
          <a:effectLst/>
        </p:spPr>
        <p:txBody>
          <a:bodyPr spcFirstLastPara="0" vert="horz" wrap="square" lIns="25906" tIns="25906" rIns="25906" bIns="25906" numCol="1" spcCol="1270" anchor="ctr" anchorCtr="0">
            <a:noAutofit/>
          </a:bodyPr>
          <a:lstStyle/>
          <a:p>
            <a:pPr algn="ctr" defTabSz="906691">
              <a:lnSpc>
                <a:spcPct val="90000"/>
              </a:lnSpc>
              <a:spcBef>
                <a:spcPct val="0"/>
              </a:spcBef>
              <a:spcAft>
                <a:spcPct val="35000"/>
              </a:spcAft>
              <a:defRPr/>
            </a:pPr>
            <a:endParaRPr lang="en-US" sz="2040" kern="0" dirty="0">
              <a:solidFill>
                <a:srgbClr val="FFFFFF"/>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1350321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Machine Learning ?</a:t>
            </a:r>
          </a:p>
        </p:txBody>
      </p:sp>
      <p:sp>
        <p:nvSpPr>
          <p:cNvPr id="3" name="Content Placeholder 2"/>
          <p:cNvSpPr>
            <a:spLocks noGrp="1"/>
          </p:cNvSpPr>
          <p:nvPr>
            <p:ph idx="1"/>
          </p:nvPr>
        </p:nvSpPr>
        <p:spPr/>
        <p:txBody>
          <a:bodyPr>
            <a:normAutofit fontScale="92500" lnSpcReduction="10000"/>
          </a:bodyPr>
          <a:lstStyle/>
          <a:p>
            <a:endParaRPr lang="en-US" dirty="0"/>
          </a:p>
          <a:p>
            <a:endParaRPr lang="en-US" dirty="0"/>
          </a:p>
          <a:p>
            <a:pPr marL="0" indent="0" algn="ctr">
              <a:buNone/>
            </a:pPr>
            <a:r>
              <a:rPr lang="en-US" dirty="0"/>
              <a:t>Using </a:t>
            </a:r>
            <a:r>
              <a:rPr lang="en-US" b="1" dirty="0"/>
              <a:t>known data</a:t>
            </a:r>
            <a:r>
              <a:rPr lang="en-US" dirty="0"/>
              <a:t>, develop a </a:t>
            </a:r>
            <a:r>
              <a:rPr lang="en-US" b="1" dirty="0"/>
              <a:t>model</a:t>
            </a:r>
            <a:r>
              <a:rPr lang="en-US" dirty="0"/>
              <a:t> to </a:t>
            </a:r>
            <a:r>
              <a:rPr lang="en-US" u="sng" dirty="0"/>
              <a:t>predict</a:t>
            </a:r>
            <a:r>
              <a:rPr lang="en-US" dirty="0"/>
              <a:t> </a:t>
            </a:r>
            <a:r>
              <a:rPr lang="en-US" b="1" dirty="0"/>
              <a:t>unknown data</a:t>
            </a:r>
            <a:r>
              <a:rPr lang="en-US" dirty="0"/>
              <a:t>.</a:t>
            </a:r>
          </a:p>
          <a:p>
            <a:endParaRPr lang="en-US" dirty="0"/>
          </a:p>
          <a:p>
            <a:endParaRPr lang="en-US" dirty="0"/>
          </a:p>
          <a:p>
            <a:pPr marL="0" indent="0">
              <a:buNone/>
            </a:pPr>
            <a:r>
              <a:rPr lang="en-US" b="1" dirty="0"/>
              <a:t>Known Data</a:t>
            </a:r>
            <a:r>
              <a:rPr lang="en-US" dirty="0"/>
              <a:t>: Big enough archive, previous observations, past data</a:t>
            </a:r>
          </a:p>
          <a:p>
            <a:pPr marL="0" indent="0">
              <a:buNone/>
            </a:pPr>
            <a:r>
              <a:rPr lang="en-US" b="1" dirty="0"/>
              <a:t>Unknown Data</a:t>
            </a:r>
            <a:r>
              <a:rPr lang="en-US" dirty="0"/>
              <a:t>: Missing, Unseen, not existing, future data</a:t>
            </a:r>
          </a:p>
          <a:p>
            <a:pPr marL="0" indent="0">
              <a:buNone/>
            </a:pPr>
            <a:r>
              <a:rPr lang="en-US" b="1" dirty="0"/>
              <a:t>Model</a:t>
            </a:r>
            <a:r>
              <a:rPr lang="en-US" dirty="0"/>
              <a:t>: Known data + Algorithms (ML algorithms)</a:t>
            </a:r>
          </a:p>
        </p:txBody>
      </p:sp>
    </p:spTree>
    <p:extLst>
      <p:ext uri="{BB962C8B-B14F-4D97-AF65-F5344CB8AC3E}">
        <p14:creationId xmlns:p14="http://schemas.microsoft.com/office/powerpoint/2010/main" val="35210935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1</a:t>
            </a:r>
          </a:p>
        </p:txBody>
      </p:sp>
    </p:spTree>
    <p:extLst>
      <p:ext uri="{BB962C8B-B14F-4D97-AF65-F5344CB8AC3E}">
        <p14:creationId xmlns:p14="http://schemas.microsoft.com/office/powerpoint/2010/main" val="1276188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a:t>Human</a:t>
            </a:r>
            <a:r>
              <a:rPr lang="pt-BR" dirty="0"/>
              <a:t> </a:t>
            </a:r>
            <a:r>
              <a:rPr lang="pt-BR" dirty="0" err="1"/>
              <a:t>Analyses</a:t>
            </a:r>
            <a:endParaRPr lang="en-US" dirty="0"/>
          </a:p>
        </p:txBody>
      </p:sp>
      <p:pic>
        <p:nvPicPr>
          <p:cNvPr id="3" name="Imagem 2"/>
          <p:cNvPicPr>
            <a:picLocks noChangeAspect="1"/>
          </p:cNvPicPr>
          <p:nvPr/>
        </p:nvPicPr>
        <p:blipFill>
          <a:blip r:embed="rId3"/>
          <a:stretch>
            <a:fillRect/>
          </a:stretch>
        </p:blipFill>
        <p:spPr>
          <a:xfrm>
            <a:off x="3148418" y="2064356"/>
            <a:ext cx="6139639" cy="2865812"/>
          </a:xfrm>
          <a:prstGeom prst="rect">
            <a:avLst/>
          </a:prstGeom>
        </p:spPr>
      </p:pic>
      <p:pic>
        <p:nvPicPr>
          <p:cNvPr id="4" name="Imagem 3"/>
          <p:cNvPicPr>
            <a:picLocks noChangeAspect="1"/>
          </p:cNvPicPr>
          <p:nvPr/>
        </p:nvPicPr>
        <p:blipFill>
          <a:blip r:embed="rId4"/>
          <a:stretch>
            <a:fillRect/>
          </a:stretch>
        </p:blipFill>
        <p:spPr>
          <a:xfrm>
            <a:off x="2395535" y="1107466"/>
            <a:ext cx="7645404" cy="4779592"/>
          </a:xfrm>
          <a:prstGeom prst="rect">
            <a:avLst/>
          </a:prstGeom>
        </p:spPr>
      </p:pic>
    </p:spTree>
    <p:extLst>
      <p:ext uri="{BB962C8B-B14F-4D97-AF65-F5344CB8AC3E}">
        <p14:creationId xmlns:p14="http://schemas.microsoft.com/office/powerpoint/2010/main" val="2536768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2</a:t>
            </a:r>
          </a:p>
        </p:txBody>
      </p:sp>
    </p:spTree>
    <p:extLst>
      <p:ext uri="{BB962C8B-B14F-4D97-AF65-F5344CB8AC3E}">
        <p14:creationId xmlns:p14="http://schemas.microsoft.com/office/powerpoint/2010/main" val="32996101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3710170" y="351657"/>
            <a:ext cx="7981303" cy="1480243"/>
            <a:chOff x="3186553" y="1497369"/>
            <a:chExt cx="7825517" cy="1451350"/>
          </a:xfrm>
        </p:grpSpPr>
        <p:pic>
          <p:nvPicPr>
            <p:cNvPr id="5" name="Picture 4" descr="Snowflake, Snow, Winter, Cold, Ice, Frozen, Black"/>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33007" y="1636021"/>
              <a:ext cx="1119014" cy="1174048"/>
            </a:xfrm>
            <a:prstGeom prst="rect">
              <a:avLst/>
            </a:prstGeom>
          </p:spPr>
        </p:pic>
        <p:pic>
          <p:nvPicPr>
            <p:cNvPr id="6" name="Picture 5" descr="sun icon by MrTossum"/>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96331" y="1715174"/>
              <a:ext cx="1015739" cy="1015739"/>
            </a:xfrm>
            <a:prstGeom prst="rect">
              <a:avLst/>
            </a:prstGeom>
          </p:spPr>
        </p:pic>
        <p:pic>
          <p:nvPicPr>
            <p:cNvPr id="8" name="Picture 7" descr="Leaf Autumn | Free Stock Photo | Illustration of a red autumn leaf ..."/>
            <p:cNvPicPr>
              <a:picLocks noChangeAspect="1"/>
            </p:cNvPicPr>
            <p:nvPr/>
          </p:nvPicPr>
          <p:blipFill>
            <a:blip r:embed="rId5" cstate="email">
              <a:biLevel thresh="50000"/>
              <a:extLst>
                <a:ext uri="{28A0092B-C50C-407E-A947-70E740481C1C}">
                  <a14:useLocalDpi xmlns:a14="http://schemas.microsoft.com/office/drawing/2010/main"/>
                </a:ext>
              </a:extLst>
            </a:blip>
            <a:stretch>
              <a:fillRect/>
            </a:stretch>
          </p:blipFill>
          <p:spPr>
            <a:xfrm>
              <a:off x="3186553" y="1679399"/>
              <a:ext cx="1187714" cy="1087291"/>
            </a:xfrm>
            <a:prstGeom prst="rect">
              <a:avLst/>
            </a:prstGeom>
          </p:spPr>
        </p:pic>
        <p:pic>
          <p:nvPicPr>
            <p:cNvPr id="10" name="Picture 9" descr="Flower by dokjojojo - Flower,dok,in love.ak student"/>
            <p:cNvPicPr>
              <a:picLocks noChangeAspect="1"/>
            </p:cNvPicPr>
            <p:nvPr/>
          </p:nvPicPr>
          <p:blipFill>
            <a:blip r:embed="rId6" cstate="email">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tretch>
              <a:fillRect/>
            </a:stretch>
          </p:blipFill>
          <p:spPr>
            <a:xfrm>
              <a:off x="7810761" y="1497369"/>
              <a:ext cx="1026830" cy="1451350"/>
            </a:xfrm>
            <a:prstGeom prst="rect">
              <a:avLst/>
            </a:prstGeom>
          </p:spPr>
        </p:pic>
      </p:grpSp>
      <p:grpSp>
        <p:nvGrpSpPr>
          <p:cNvPr id="16" name="Group 15"/>
          <p:cNvGrpSpPr/>
          <p:nvPr/>
        </p:nvGrpSpPr>
        <p:grpSpPr>
          <a:xfrm>
            <a:off x="650390" y="2303127"/>
            <a:ext cx="11368710" cy="865809"/>
            <a:chOff x="636831" y="2671641"/>
            <a:chExt cx="11146806" cy="848909"/>
          </a:xfrm>
        </p:grpSpPr>
        <p:sp>
          <p:nvSpPr>
            <p:cNvPr id="12" name="TextBox 11"/>
            <p:cNvSpPr txBox="1"/>
            <p:nvPr/>
          </p:nvSpPr>
          <p:spPr>
            <a:xfrm>
              <a:off x="3432499" y="2674806"/>
              <a:ext cx="1663234" cy="845744"/>
            </a:xfrm>
            <a:prstGeom prst="rect">
              <a:avLst/>
            </a:prstGeom>
            <a:noFill/>
          </p:spPr>
          <p:txBody>
            <a:bodyPr wrap="square" rtlCol="0">
              <a:spAutoFit/>
            </a:bodyPr>
            <a:lstStyle/>
            <a:p>
              <a:pPr algn="ctr" defTabSz="932597"/>
              <a:r>
                <a:rPr lang="en-US" sz="4896" dirty="0">
                  <a:solidFill>
                    <a:prstClr val="black"/>
                  </a:solidFill>
                  <a:latin typeface="Calibri" panose="020F0502020204030204"/>
                </a:rPr>
                <a:t>50</a:t>
              </a:r>
              <a:r>
                <a:rPr lang="en-US" sz="3672" dirty="0">
                  <a:solidFill>
                    <a:prstClr val="black"/>
                  </a:solidFill>
                  <a:latin typeface="Calibri" panose="020F0502020204030204"/>
                </a:rPr>
                <a:t>°F</a:t>
              </a:r>
              <a:endParaRPr lang="en-US" sz="4896" dirty="0">
                <a:solidFill>
                  <a:prstClr val="black"/>
                </a:solidFill>
                <a:latin typeface="Calibri" panose="020F0502020204030204"/>
              </a:endParaRPr>
            </a:p>
          </p:txBody>
        </p:sp>
        <p:sp>
          <p:nvSpPr>
            <p:cNvPr id="18" name="TextBox 17"/>
            <p:cNvSpPr txBox="1"/>
            <p:nvPr/>
          </p:nvSpPr>
          <p:spPr>
            <a:xfrm>
              <a:off x="5806059" y="2671641"/>
              <a:ext cx="1537185" cy="845744"/>
            </a:xfrm>
            <a:prstGeom prst="rect">
              <a:avLst/>
            </a:prstGeom>
            <a:noFill/>
          </p:spPr>
          <p:txBody>
            <a:bodyPr wrap="square" rtlCol="0">
              <a:spAutoFit/>
            </a:bodyPr>
            <a:lstStyle/>
            <a:p>
              <a:pPr algn="ctr" defTabSz="932597"/>
              <a:r>
                <a:rPr lang="en-US" sz="4896" dirty="0">
                  <a:solidFill>
                    <a:prstClr val="black"/>
                  </a:solidFill>
                  <a:latin typeface="Calibri" panose="020F0502020204030204"/>
                </a:rPr>
                <a:t>30</a:t>
              </a:r>
              <a:r>
                <a:rPr lang="en-US" sz="3672" dirty="0">
                  <a:solidFill>
                    <a:prstClr val="black"/>
                  </a:solidFill>
                  <a:latin typeface="Calibri" panose="020F0502020204030204"/>
                </a:rPr>
                <a:t>°F</a:t>
              </a:r>
              <a:endParaRPr lang="en-US" sz="4896" dirty="0">
                <a:solidFill>
                  <a:prstClr val="black"/>
                </a:solidFill>
                <a:latin typeface="Calibri" panose="020F0502020204030204"/>
              </a:endParaRPr>
            </a:p>
          </p:txBody>
        </p:sp>
        <p:sp>
          <p:nvSpPr>
            <p:cNvPr id="19" name="TextBox 18"/>
            <p:cNvSpPr txBox="1"/>
            <p:nvPr/>
          </p:nvSpPr>
          <p:spPr>
            <a:xfrm>
              <a:off x="8035952" y="2671641"/>
              <a:ext cx="1540723" cy="845744"/>
            </a:xfrm>
            <a:prstGeom prst="rect">
              <a:avLst/>
            </a:prstGeom>
            <a:noFill/>
          </p:spPr>
          <p:txBody>
            <a:bodyPr wrap="square" rtlCol="0">
              <a:spAutoFit/>
            </a:bodyPr>
            <a:lstStyle/>
            <a:p>
              <a:pPr algn="ctr" defTabSz="932597"/>
              <a:r>
                <a:rPr lang="en-US" sz="4896" dirty="0">
                  <a:solidFill>
                    <a:prstClr val="black"/>
                  </a:solidFill>
                  <a:latin typeface="Calibri" panose="020F0502020204030204"/>
                </a:rPr>
                <a:t>68</a:t>
              </a:r>
              <a:r>
                <a:rPr lang="en-US" sz="3672" dirty="0">
                  <a:solidFill>
                    <a:prstClr val="black"/>
                  </a:solidFill>
                  <a:latin typeface="Calibri" panose="020F0502020204030204"/>
                </a:rPr>
                <a:t>°F</a:t>
              </a:r>
              <a:endParaRPr lang="en-US" sz="4896" dirty="0">
                <a:solidFill>
                  <a:prstClr val="black"/>
                </a:solidFill>
                <a:latin typeface="Calibri" panose="020F0502020204030204"/>
              </a:endParaRPr>
            </a:p>
          </p:txBody>
        </p:sp>
        <p:sp>
          <p:nvSpPr>
            <p:cNvPr id="20" name="TextBox 19"/>
            <p:cNvSpPr txBox="1"/>
            <p:nvPr/>
          </p:nvSpPr>
          <p:spPr>
            <a:xfrm>
              <a:off x="10189039" y="2671641"/>
              <a:ext cx="1594598" cy="845744"/>
            </a:xfrm>
            <a:prstGeom prst="rect">
              <a:avLst/>
            </a:prstGeom>
            <a:noFill/>
          </p:spPr>
          <p:txBody>
            <a:bodyPr wrap="square" rtlCol="0">
              <a:spAutoFit/>
            </a:bodyPr>
            <a:lstStyle/>
            <a:p>
              <a:pPr algn="ctr" defTabSz="932597"/>
              <a:r>
                <a:rPr lang="en-US" sz="4896" dirty="0">
                  <a:solidFill>
                    <a:prstClr val="black"/>
                  </a:solidFill>
                  <a:latin typeface="Calibri" panose="020F0502020204030204"/>
                </a:rPr>
                <a:t>95</a:t>
              </a:r>
              <a:r>
                <a:rPr lang="en-US" sz="3672" dirty="0">
                  <a:solidFill>
                    <a:prstClr val="black"/>
                  </a:solidFill>
                  <a:latin typeface="Calibri" panose="020F0502020204030204"/>
                </a:rPr>
                <a:t>°F</a:t>
              </a:r>
              <a:endParaRPr lang="en-US" sz="4896" dirty="0">
                <a:solidFill>
                  <a:prstClr val="black"/>
                </a:solidFill>
                <a:latin typeface="Calibri" panose="020F0502020204030204"/>
              </a:endParaRPr>
            </a:p>
          </p:txBody>
        </p:sp>
        <p:sp>
          <p:nvSpPr>
            <p:cNvPr id="15" name="TextBox 14"/>
            <p:cNvSpPr txBox="1"/>
            <p:nvPr/>
          </p:nvSpPr>
          <p:spPr>
            <a:xfrm>
              <a:off x="636831" y="2763974"/>
              <a:ext cx="1242648" cy="720197"/>
            </a:xfrm>
            <a:prstGeom prst="rect">
              <a:avLst/>
            </a:prstGeom>
            <a:noFill/>
          </p:spPr>
          <p:txBody>
            <a:bodyPr wrap="none" rtlCol="0">
              <a:spAutoFit/>
            </a:bodyPr>
            <a:lstStyle/>
            <a:p>
              <a:pPr algn="ctr" defTabSz="932597"/>
              <a:r>
                <a:rPr lang="en-US" sz="4080" dirty="0">
                  <a:solidFill>
                    <a:prstClr val="black"/>
                  </a:solidFill>
                  <a:latin typeface="Calibri" panose="020F0502020204030204"/>
                </a:rPr>
                <a:t>1990</a:t>
              </a:r>
            </a:p>
          </p:txBody>
        </p:sp>
      </p:grpSp>
      <p:grpSp>
        <p:nvGrpSpPr>
          <p:cNvPr id="17" name="Group 16"/>
          <p:cNvGrpSpPr/>
          <p:nvPr/>
        </p:nvGrpSpPr>
        <p:grpSpPr>
          <a:xfrm>
            <a:off x="647120" y="3088265"/>
            <a:ext cx="11371980" cy="961746"/>
            <a:chOff x="633625" y="3565828"/>
            <a:chExt cx="11150012" cy="942974"/>
          </a:xfrm>
        </p:grpSpPr>
        <p:sp>
          <p:nvSpPr>
            <p:cNvPr id="24" name="TextBox 23"/>
            <p:cNvSpPr txBox="1"/>
            <p:nvPr/>
          </p:nvSpPr>
          <p:spPr>
            <a:xfrm>
              <a:off x="3432499" y="3568993"/>
              <a:ext cx="1663234" cy="939809"/>
            </a:xfrm>
            <a:prstGeom prst="rect">
              <a:avLst/>
            </a:prstGeom>
            <a:noFill/>
          </p:spPr>
          <p:txBody>
            <a:bodyPr wrap="square" rtlCol="0">
              <a:spAutoFit/>
            </a:bodyPr>
            <a:lstStyle/>
            <a:p>
              <a:pPr algn="ctr" defTabSz="932597"/>
              <a:r>
                <a:rPr lang="en-US" sz="5507" dirty="0">
                  <a:solidFill>
                    <a:prstClr val="black"/>
                  </a:solidFill>
                  <a:latin typeface="Calibri" panose="020F0502020204030204"/>
                </a:rPr>
                <a:t>48</a:t>
              </a:r>
              <a:r>
                <a:rPr lang="en-US" sz="4080" dirty="0">
                  <a:solidFill>
                    <a:prstClr val="black"/>
                  </a:solidFill>
                  <a:latin typeface="Calibri" panose="020F0502020204030204"/>
                </a:rPr>
                <a:t>°F</a:t>
              </a:r>
              <a:endParaRPr lang="en-US" sz="5507" dirty="0">
                <a:solidFill>
                  <a:prstClr val="black"/>
                </a:solidFill>
                <a:latin typeface="Calibri" panose="020F0502020204030204"/>
              </a:endParaRPr>
            </a:p>
          </p:txBody>
        </p:sp>
        <p:sp>
          <p:nvSpPr>
            <p:cNvPr id="25" name="TextBox 24"/>
            <p:cNvSpPr txBox="1"/>
            <p:nvPr/>
          </p:nvSpPr>
          <p:spPr>
            <a:xfrm>
              <a:off x="5806059" y="3565828"/>
              <a:ext cx="1537185" cy="939809"/>
            </a:xfrm>
            <a:prstGeom prst="rect">
              <a:avLst/>
            </a:prstGeom>
            <a:noFill/>
          </p:spPr>
          <p:txBody>
            <a:bodyPr wrap="square" rtlCol="0">
              <a:spAutoFit/>
            </a:bodyPr>
            <a:lstStyle/>
            <a:p>
              <a:pPr algn="ctr" defTabSz="932597"/>
              <a:r>
                <a:rPr lang="en-US" sz="5507" dirty="0">
                  <a:solidFill>
                    <a:prstClr val="black"/>
                  </a:solidFill>
                  <a:latin typeface="Calibri" panose="020F0502020204030204"/>
                </a:rPr>
                <a:t>29</a:t>
              </a:r>
              <a:r>
                <a:rPr lang="en-US" sz="4080" dirty="0">
                  <a:solidFill>
                    <a:prstClr val="black"/>
                  </a:solidFill>
                  <a:latin typeface="Calibri" panose="020F0502020204030204"/>
                </a:rPr>
                <a:t>°F</a:t>
              </a:r>
              <a:endParaRPr lang="en-US" sz="5507" dirty="0">
                <a:solidFill>
                  <a:prstClr val="black"/>
                </a:solidFill>
                <a:latin typeface="Calibri" panose="020F0502020204030204"/>
              </a:endParaRPr>
            </a:p>
          </p:txBody>
        </p:sp>
        <p:sp>
          <p:nvSpPr>
            <p:cNvPr id="26" name="TextBox 25"/>
            <p:cNvSpPr txBox="1"/>
            <p:nvPr/>
          </p:nvSpPr>
          <p:spPr>
            <a:xfrm>
              <a:off x="8035952" y="3565828"/>
              <a:ext cx="1540723" cy="939809"/>
            </a:xfrm>
            <a:prstGeom prst="rect">
              <a:avLst/>
            </a:prstGeom>
            <a:noFill/>
          </p:spPr>
          <p:txBody>
            <a:bodyPr wrap="square" rtlCol="0">
              <a:spAutoFit/>
            </a:bodyPr>
            <a:lstStyle/>
            <a:p>
              <a:pPr algn="ctr" defTabSz="932597"/>
              <a:r>
                <a:rPr lang="en-US" sz="5507" dirty="0">
                  <a:solidFill>
                    <a:prstClr val="black"/>
                  </a:solidFill>
                  <a:latin typeface="Calibri" panose="020F0502020204030204"/>
                </a:rPr>
                <a:t>70</a:t>
              </a:r>
              <a:r>
                <a:rPr lang="en-US" sz="4080" dirty="0">
                  <a:solidFill>
                    <a:prstClr val="black"/>
                  </a:solidFill>
                  <a:latin typeface="Calibri" panose="020F0502020204030204"/>
                </a:rPr>
                <a:t>°F</a:t>
              </a:r>
              <a:endParaRPr lang="en-US" sz="5507" dirty="0">
                <a:solidFill>
                  <a:prstClr val="black"/>
                </a:solidFill>
                <a:latin typeface="Calibri" panose="020F0502020204030204"/>
              </a:endParaRPr>
            </a:p>
          </p:txBody>
        </p:sp>
        <p:sp>
          <p:nvSpPr>
            <p:cNvPr id="27" name="TextBox 26"/>
            <p:cNvSpPr txBox="1"/>
            <p:nvPr/>
          </p:nvSpPr>
          <p:spPr>
            <a:xfrm>
              <a:off x="10189039" y="3565828"/>
              <a:ext cx="1594598" cy="939809"/>
            </a:xfrm>
            <a:prstGeom prst="rect">
              <a:avLst/>
            </a:prstGeom>
            <a:noFill/>
          </p:spPr>
          <p:txBody>
            <a:bodyPr wrap="square" rtlCol="0">
              <a:spAutoFit/>
            </a:bodyPr>
            <a:lstStyle/>
            <a:p>
              <a:pPr algn="ctr" defTabSz="932597"/>
              <a:r>
                <a:rPr lang="en-US" sz="5507" dirty="0">
                  <a:solidFill>
                    <a:prstClr val="black"/>
                  </a:solidFill>
                  <a:latin typeface="Calibri" panose="020F0502020204030204"/>
                </a:rPr>
                <a:t>98</a:t>
              </a:r>
              <a:r>
                <a:rPr lang="en-US" sz="4080" dirty="0">
                  <a:solidFill>
                    <a:prstClr val="black"/>
                  </a:solidFill>
                  <a:latin typeface="Calibri" panose="020F0502020204030204"/>
                </a:rPr>
                <a:t>°F</a:t>
              </a:r>
              <a:endParaRPr lang="en-US" sz="5507" dirty="0">
                <a:solidFill>
                  <a:prstClr val="black"/>
                </a:solidFill>
                <a:latin typeface="Calibri" panose="020F0502020204030204"/>
              </a:endParaRPr>
            </a:p>
          </p:txBody>
        </p:sp>
        <p:sp>
          <p:nvSpPr>
            <p:cNvPr id="28" name="TextBox 27"/>
            <p:cNvSpPr txBox="1"/>
            <p:nvPr/>
          </p:nvSpPr>
          <p:spPr>
            <a:xfrm>
              <a:off x="633625" y="3658161"/>
              <a:ext cx="1351652" cy="782971"/>
            </a:xfrm>
            <a:prstGeom prst="rect">
              <a:avLst/>
            </a:prstGeom>
            <a:noFill/>
          </p:spPr>
          <p:txBody>
            <a:bodyPr wrap="none" rtlCol="0">
              <a:spAutoFit/>
            </a:bodyPr>
            <a:lstStyle/>
            <a:p>
              <a:pPr algn="ctr" defTabSz="932597"/>
              <a:r>
                <a:rPr lang="en-US" sz="4488" dirty="0">
                  <a:solidFill>
                    <a:prstClr val="black"/>
                  </a:solidFill>
                  <a:latin typeface="Calibri" panose="020F0502020204030204"/>
                </a:rPr>
                <a:t>2000</a:t>
              </a:r>
            </a:p>
          </p:txBody>
        </p:sp>
      </p:grpSp>
      <p:grpSp>
        <p:nvGrpSpPr>
          <p:cNvPr id="21" name="Group 20"/>
          <p:cNvGrpSpPr/>
          <p:nvPr/>
        </p:nvGrpSpPr>
        <p:grpSpPr>
          <a:xfrm>
            <a:off x="647120" y="3967574"/>
            <a:ext cx="11371980" cy="1057813"/>
            <a:chOff x="633625" y="4475814"/>
            <a:chExt cx="11150012" cy="1037166"/>
          </a:xfrm>
        </p:grpSpPr>
        <p:sp>
          <p:nvSpPr>
            <p:cNvPr id="29" name="TextBox 28"/>
            <p:cNvSpPr txBox="1"/>
            <p:nvPr/>
          </p:nvSpPr>
          <p:spPr>
            <a:xfrm>
              <a:off x="3432499" y="4478979"/>
              <a:ext cx="1663234" cy="1034001"/>
            </a:xfrm>
            <a:prstGeom prst="rect">
              <a:avLst/>
            </a:prstGeom>
            <a:noFill/>
          </p:spPr>
          <p:txBody>
            <a:bodyPr wrap="square" rtlCol="0">
              <a:spAutoFit/>
            </a:bodyPr>
            <a:lstStyle/>
            <a:p>
              <a:pPr algn="ctr" defTabSz="932597"/>
              <a:r>
                <a:rPr lang="en-US" sz="6119" dirty="0">
                  <a:solidFill>
                    <a:prstClr val="black"/>
                  </a:solidFill>
                  <a:latin typeface="Calibri" panose="020F0502020204030204"/>
                </a:rPr>
                <a:t>49</a:t>
              </a:r>
              <a:r>
                <a:rPr lang="en-US" sz="4488" dirty="0">
                  <a:solidFill>
                    <a:prstClr val="black"/>
                  </a:solidFill>
                  <a:latin typeface="Calibri" panose="020F0502020204030204"/>
                </a:rPr>
                <a:t>°F</a:t>
              </a:r>
              <a:endParaRPr lang="en-US" sz="6119" dirty="0">
                <a:solidFill>
                  <a:prstClr val="black"/>
                </a:solidFill>
                <a:latin typeface="Calibri" panose="020F0502020204030204"/>
              </a:endParaRPr>
            </a:p>
          </p:txBody>
        </p:sp>
        <p:sp>
          <p:nvSpPr>
            <p:cNvPr id="30" name="TextBox 29"/>
            <p:cNvSpPr txBox="1"/>
            <p:nvPr/>
          </p:nvSpPr>
          <p:spPr>
            <a:xfrm>
              <a:off x="5806059" y="4475814"/>
              <a:ext cx="1537185" cy="1034001"/>
            </a:xfrm>
            <a:prstGeom prst="rect">
              <a:avLst/>
            </a:prstGeom>
            <a:noFill/>
          </p:spPr>
          <p:txBody>
            <a:bodyPr wrap="square" rtlCol="0">
              <a:spAutoFit/>
            </a:bodyPr>
            <a:lstStyle/>
            <a:p>
              <a:pPr algn="ctr" defTabSz="932597"/>
              <a:r>
                <a:rPr lang="en-US" sz="6119" dirty="0">
                  <a:solidFill>
                    <a:prstClr val="black"/>
                  </a:solidFill>
                  <a:latin typeface="Calibri" panose="020F0502020204030204"/>
                </a:rPr>
                <a:t>27</a:t>
              </a:r>
              <a:r>
                <a:rPr lang="en-US" sz="4488" dirty="0">
                  <a:solidFill>
                    <a:prstClr val="black"/>
                  </a:solidFill>
                  <a:latin typeface="Calibri" panose="020F0502020204030204"/>
                </a:rPr>
                <a:t>°F</a:t>
              </a:r>
              <a:endParaRPr lang="en-US" sz="6119" dirty="0">
                <a:solidFill>
                  <a:prstClr val="black"/>
                </a:solidFill>
                <a:latin typeface="Calibri" panose="020F0502020204030204"/>
              </a:endParaRPr>
            </a:p>
          </p:txBody>
        </p:sp>
        <p:sp>
          <p:nvSpPr>
            <p:cNvPr id="31" name="TextBox 30"/>
            <p:cNvSpPr txBox="1"/>
            <p:nvPr/>
          </p:nvSpPr>
          <p:spPr>
            <a:xfrm>
              <a:off x="8035952" y="4475814"/>
              <a:ext cx="1540723" cy="1034001"/>
            </a:xfrm>
            <a:prstGeom prst="rect">
              <a:avLst/>
            </a:prstGeom>
            <a:noFill/>
          </p:spPr>
          <p:txBody>
            <a:bodyPr wrap="square" rtlCol="0">
              <a:spAutoFit/>
            </a:bodyPr>
            <a:lstStyle/>
            <a:p>
              <a:pPr algn="ctr" defTabSz="932597"/>
              <a:r>
                <a:rPr lang="en-US" sz="6119" dirty="0">
                  <a:solidFill>
                    <a:prstClr val="black"/>
                  </a:solidFill>
                  <a:latin typeface="Calibri" panose="020F0502020204030204"/>
                </a:rPr>
                <a:t>67</a:t>
              </a:r>
              <a:r>
                <a:rPr lang="en-US" sz="4488" dirty="0">
                  <a:solidFill>
                    <a:prstClr val="black"/>
                  </a:solidFill>
                  <a:latin typeface="Calibri" panose="020F0502020204030204"/>
                </a:rPr>
                <a:t>°F</a:t>
              </a:r>
              <a:endParaRPr lang="en-US" sz="6119" dirty="0">
                <a:solidFill>
                  <a:prstClr val="black"/>
                </a:solidFill>
                <a:latin typeface="Calibri" panose="020F0502020204030204"/>
              </a:endParaRPr>
            </a:p>
          </p:txBody>
        </p:sp>
        <p:sp>
          <p:nvSpPr>
            <p:cNvPr id="32" name="TextBox 31"/>
            <p:cNvSpPr txBox="1"/>
            <p:nvPr/>
          </p:nvSpPr>
          <p:spPr>
            <a:xfrm>
              <a:off x="10189039" y="4475814"/>
              <a:ext cx="1594598" cy="1034001"/>
            </a:xfrm>
            <a:prstGeom prst="rect">
              <a:avLst/>
            </a:prstGeom>
            <a:noFill/>
          </p:spPr>
          <p:txBody>
            <a:bodyPr wrap="square" rtlCol="0">
              <a:spAutoFit/>
            </a:bodyPr>
            <a:lstStyle/>
            <a:p>
              <a:pPr algn="ctr" defTabSz="932597"/>
              <a:r>
                <a:rPr lang="en-US" sz="6119" dirty="0">
                  <a:solidFill>
                    <a:prstClr val="black"/>
                  </a:solidFill>
                  <a:latin typeface="Calibri" panose="020F0502020204030204"/>
                </a:rPr>
                <a:t>96</a:t>
              </a:r>
              <a:r>
                <a:rPr lang="en-US" sz="4488" dirty="0">
                  <a:solidFill>
                    <a:prstClr val="black"/>
                  </a:solidFill>
                  <a:latin typeface="Calibri" panose="020F0502020204030204"/>
                </a:rPr>
                <a:t>°F</a:t>
              </a:r>
              <a:endParaRPr lang="en-US" sz="6119" dirty="0">
                <a:solidFill>
                  <a:prstClr val="black"/>
                </a:solidFill>
                <a:latin typeface="Calibri" panose="020F0502020204030204"/>
              </a:endParaRPr>
            </a:p>
          </p:txBody>
        </p:sp>
        <p:sp>
          <p:nvSpPr>
            <p:cNvPr id="33" name="TextBox 32"/>
            <p:cNvSpPr txBox="1"/>
            <p:nvPr/>
          </p:nvSpPr>
          <p:spPr>
            <a:xfrm>
              <a:off x="633625" y="4568147"/>
              <a:ext cx="1460656" cy="845744"/>
            </a:xfrm>
            <a:prstGeom prst="rect">
              <a:avLst/>
            </a:prstGeom>
            <a:noFill/>
          </p:spPr>
          <p:txBody>
            <a:bodyPr wrap="none" rtlCol="0">
              <a:spAutoFit/>
            </a:bodyPr>
            <a:lstStyle/>
            <a:p>
              <a:pPr algn="ctr" defTabSz="932597"/>
              <a:r>
                <a:rPr lang="en-US" sz="4896" dirty="0">
                  <a:solidFill>
                    <a:prstClr val="black"/>
                  </a:solidFill>
                  <a:latin typeface="Calibri" panose="020F0502020204030204"/>
                </a:rPr>
                <a:t>2010</a:t>
              </a:r>
            </a:p>
          </p:txBody>
        </p:sp>
      </p:grpSp>
      <p:grpSp>
        <p:nvGrpSpPr>
          <p:cNvPr id="22" name="Group 21"/>
          <p:cNvGrpSpPr/>
          <p:nvPr/>
        </p:nvGrpSpPr>
        <p:grpSpPr>
          <a:xfrm>
            <a:off x="647120" y="4941055"/>
            <a:ext cx="11371980" cy="1153815"/>
            <a:chOff x="633625" y="5353492"/>
            <a:chExt cx="11150012" cy="1131294"/>
          </a:xfrm>
        </p:grpSpPr>
        <p:sp>
          <p:nvSpPr>
            <p:cNvPr id="34" name="TextBox 33"/>
            <p:cNvSpPr txBox="1"/>
            <p:nvPr/>
          </p:nvSpPr>
          <p:spPr>
            <a:xfrm>
              <a:off x="3432499" y="5356657"/>
              <a:ext cx="1663234" cy="1128129"/>
            </a:xfrm>
            <a:prstGeom prst="rect">
              <a:avLst/>
            </a:prstGeom>
            <a:noFill/>
          </p:spPr>
          <p:txBody>
            <a:bodyPr wrap="square" rtlCol="0">
              <a:spAutoFit/>
            </a:bodyPr>
            <a:lstStyle/>
            <a:p>
              <a:pPr algn="ctr" defTabSz="932597"/>
              <a:r>
                <a:rPr lang="en-US" sz="6731" dirty="0">
                  <a:solidFill>
                    <a:srgbClr val="FF0000"/>
                  </a:solidFill>
                  <a:latin typeface="Calibri" panose="020F0502020204030204"/>
                </a:rPr>
                <a:t>?</a:t>
              </a:r>
            </a:p>
          </p:txBody>
        </p:sp>
        <p:sp>
          <p:nvSpPr>
            <p:cNvPr id="35" name="TextBox 34"/>
            <p:cNvSpPr txBox="1"/>
            <p:nvPr/>
          </p:nvSpPr>
          <p:spPr>
            <a:xfrm>
              <a:off x="5806059" y="5353492"/>
              <a:ext cx="1537185" cy="1128129"/>
            </a:xfrm>
            <a:prstGeom prst="rect">
              <a:avLst/>
            </a:prstGeom>
            <a:noFill/>
          </p:spPr>
          <p:txBody>
            <a:bodyPr wrap="square" rtlCol="0">
              <a:spAutoFit/>
            </a:bodyPr>
            <a:lstStyle/>
            <a:p>
              <a:pPr algn="ctr" defTabSz="932597"/>
              <a:r>
                <a:rPr lang="en-US" sz="6731" dirty="0">
                  <a:solidFill>
                    <a:srgbClr val="FF0000"/>
                  </a:solidFill>
                  <a:latin typeface="Calibri" panose="020F0502020204030204"/>
                </a:rPr>
                <a:t>?</a:t>
              </a:r>
            </a:p>
          </p:txBody>
        </p:sp>
        <p:sp>
          <p:nvSpPr>
            <p:cNvPr id="36" name="TextBox 35"/>
            <p:cNvSpPr txBox="1"/>
            <p:nvPr/>
          </p:nvSpPr>
          <p:spPr>
            <a:xfrm>
              <a:off x="8035952" y="5353492"/>
              <a:ext cx="1540723" cy="1128129"/>
            </a:xfrm>
            <a:prstGeom prst="rect">
              <a:avLst/>
            </a:prstGeom>
            <a:noFill/>
          </p:spPr>
          <p:txBody>
            <a:bodyPr wrap="square" rtlCol="0">
              <a:spAutoFit/>
            </a:bodyPr>
            <a:lstStyle/>
            <a:p>
              <a:pPr algn="ctr" defTabSz="932597"/>
              <a:r>
                <a:rPr lang="en-US" sz="6731" dirty="0">
                  <a:solidFill>
                    <a:srgbClr val="FF0000"/>
                  </a:solidFill>
                  <a:latin typeface="Calibri" panose="020F0502020204030204"/>
                </a:rPr>
                <a:t>?</a:t>
              </a:r>
            </a:p>
          </p:txBody>
        </p:sp>
        <p:sp>
          <p:nvSpPr>
            <p:cNvPr id="37" name="TextBox 36"/>
            <p:cNvSpPr txBox="1"/>
            <p:nvPr/>
          </p:nvSpPr>
          <p:spPr>
            <a:xfrm>
              <a:off x="10189039" y="5353492"/>
              <a:ext cx="1594598" cy="1128129"/>
            </a:xfrm>
            <a:prstGeom prst="rect">
              <a:avLst/>
            </a:prstGeom>
            <a:noFill/>
          </p:spPr>
          <p:txBody>
            <a:bodyPr wrap="square" rtlCol="0">
              <a:spAutoFit/>
            </a:bodyPr>
            <a:lstStyle/>
            <a:p>
              <a:pPr algn="ctr" defTabSz="932597"/>
              <a:r>
                <a:rPr lang="en-US" sz="6731" dirty="0">
                  <a:solidFill>
                    <a:srgbClr val="FF0000"/>
                  </a:solidFill>
                  <a:latin typeface="Calibri" panose="020F0502020204030204"/>
                </a:rPr>
                <a:t>?</a:t>
              </a:r>
            </a:p>
          </p:txBody>
        </p:sp>
        <p:sp>
          <p:nvSpPr>
            <p:cNvPr id="38" name="TextBox 37"/>
            <p:cNvSpPr txBox="1"/>
            <p:nvPr/>
          </p:nvSpPr>
          <p:spPr>
            <a:xfrm>
              <a:off x="633625" y="5445825"/>
              <a:ext cx="1614546" cy="939809"/>
            </a:xfrm>
            <a:prstGeom prst="rect">
              <a:avLst/>
            </a:prstGeom>
            <a:noFill/>
          </p:spPr>
          <p:txBody>
            <a:bodyPr wrap="none" rtlCol="0">
              <a:spAutoFit/>
            </a:bodyPr>
            <a:lstStyle/>
            <a:p>
              <a:pPr algn="ctr" defTabSz="932597"/>
              <a:r>
                <a:rPr lang="en-US" sz="5507" dirty="0">
                  <a:solidFill>
                    <a:srgbClr val="FF0000"/>
                  </a:solidFill>
                  <a:latin typeface="Calibri" panose="020F0502020204030204"/>
                </a:rPr>
                <a:t>2020</a:t>
              </a:r>
            </a:p>
          </p:txBody>
        </p:sp>
      </p:grpSp>
      <p:sp>
        <p:nvSpPr>
          <p:cNvPr id="13" name="Freeform 12"/>
          <p:cNvSpPr/>
          <p:nvPr/>
        </p:nvSpPr>
        <p:spPr>
          <a:xfrm>
            <a:off x="3229450" y="2037113"/>
            <a:ext cx="8619055" cy="1063919"/>
          </a:xfrm>
          <a:custGeom>
            <a:avLst/>
            <a:gdLst>
              <a:gd name="connsiteX0" fmla="*/ 0 w 9301162"/>
              <a:gd name="connsiteY0" fmla="*/ 1098419 h 1508402"/>
              <a:gd name="connsiteX1" fmla="*/ 2357437 w 9301162"/>
              <a:gd name="connsiteY1" fmla="*/ 5425 h 1508402"/>
              <a:gd name="connsiteX2" fmla="*/ 4886325 w 9301162"/>
              <a:gd name="connsiteY2" fmla="*/ 1505612 h 1508402"/>
              <a:gd name="connsiteX3" fmla="*/ 7058025 w 9301162"/>
              <a:gd name="connsiteY3" fmla="*/ 405475 h 1508402"/>
              <a:gd name="connsiteX4" fmla="*/ 8701087 w 9301162"/>
              <a:gd name="connsiteY4" fmla="*/ 1405600 h 1508402"/>
              <a:gd name="connsiteX5" fmla="*/ 9301162 w 9301162"/>
              <a:gd name="connsiteY5" fmla="*/ 698369 h 1508402"/>
              <a:gd name="connsiteX0" fmla="*/ 0 w 9301162"/>
              <a:gd name="connsiteY0" fmla="*/ 693737 h 1100933"/>
              <a:gd name="connsiteX1" fmla="*/ 2006137 w 9301162"/>
              <a:gd name="connsiteY1" fmla="*/ 14211 h 1100933"/>
              <a:gd name="connsiteX2" fmla="*/ 4886325 w 9301162"/>
              <a:gd name="connsiteY2" fmla="*/ 1100930 h 1100933"/>
              <a:gd name="connsiteX3" fmla="*/ 7058025 w 9301162"/>
              <a:gd name="connsiteY3" fmla="*/ 793 h 1100933"/>
              <a:gd name="connsiteX4" fmla="*/ 8701087 w 9301162"/>
              <a:gd name="connsiteY4" fmla="*/ 1000918 h 1100933"/>
              <a:gd name="connsiteX5" fmla="*/ 9301162 w 9301162"/>
              <a:gd name="connsiteY5" fmla="*/ 293687 h 1100933"/>
              <a:gd name="connsiteX0" fmla="*/ 0 w 9301162"/>
              <a:gd name="connsiteY0" fmla="*/ 693859 h 1003404"/>
              <a:gd name="connsiteX1" fmla="*/ 2006137 w 9301162"/>
              <a:gd name="connsiteY1" fmla="*/ 14333 h 1003404"/>
              <a:gd name="connsiteX2" fmla="*/ 4915600 w 9301162"/>
              <a:gd name="connsiteY2" fmla="*/ 806854 h 1003404"/>
              <a:gd name="connsiteX3" fmla="*/ 7058025 w 9301162"/>
              <a:gd name="connsiteY3" fmla="*/ 915 h 1003404"/>
              <a:gd name="connsiteX4" fmla="*/ 8701087 w 9301162"/>
              <a:gd name="connsiteY4" fmla="*/ 1001040 h 1003404"/>
              <a:gd name="connsiteX5" fmla="*/ 9301162 w 9301162"/>
              <a:gd name="connsiteY5" fmla="*/ 293809 h 1003404"/>
              <a:gd name="connsiteX0" fmla="*/ 0 w 9301162"/>
              <a:gd name="connsiteY0" fmla="*/ 681377 h 990571"/>
              <a:gd name="connsiteX1" fmla="*/ 2006137 w 9301162"/>
              <a:gd name="connsiteY1" fmla="*/ 1851 h 990571"/>
              <a:gd name="connsiteX2" fmla="*/ 4915600 w 9301162"/>
              <a:gd name="connsiteY2" fmla="*/ 794372 h 990571"/>
              <a:gd name="connsiteX3" fmla="*/ 7614250 w 9301162"/>
              <a:gd name="connsiteY3" fmla="*/ 12287 h 990571"/>
              <a:gd name="connsiteX4" fmla="*/ 8701087 w 9301162"/>
              <a:gd name="connsiteY4" fmla="*/ 988558 h 990571"/>
              <a:gd name="connsiteX5" fmla="*/ 9301162 w 9301162"/>
              <a:gd name="connsiteY5" fmla="*/ 281327 h 990571"/>
              <a:gd name="connsiteX0" fmla="*/ 0 w 9301162"/>
              <a:gd name="connsiteY0" fmla="*/ 681377 h 794374"/>
              <a:gd name="connsiteX1" fmla="*/ 2006137 w 9301162"/>
              <a:gd name="connsiteY1" fmla="*/ 1851 h 794374"/>
              <a:gd name="connsiteX2" fmla="*/ 4915600 w 9301162"/>
              <a:gd name="connsiteY2" fmla="*/ 794372 h 794374"/>
              <a:gd name="connsiteX3" fmla="*/ 7614250 w 9301162"/>
              <a:gd name="connsiteY3" fmla="*/ 12287 h 794374"/>
              <a:gd name="connsiteX4" fmla="*/ 8954803 w 9301162"/>
              <a:gd name="connsiteY4" fmla="*/ 742068 h 794374"/>
              <a:gd name="connsiteX5" fmla="*/ 9301162 w 9301162"/>
              <a:gd name="connsiteY5" fmla="*/ 281327 h 794374"/>
              <a:gd name="connsiteX0" fmla="*/ 0 w 10169652"/>
              <a:gd name="connsiteY0" fmla="*/ 681377 h 794374"/>
              <a:gd name="connsiteX1" fmla="*/ 2006137 w 10169652"/>
              <a:gd name="connsiteY1" fmla="*/ 1851 h 794374"/>
              <a:gd name="connsiteX2" fmla="*/ 4915600 w 10169652"/>
              <a:gd name="connsiteY2" fmla="*/ 794372 h 794374"/>
              <a:gd name="connsiteX3" fmla="*/ 7614250 w 10169652"/>
              <a:gd name="connsiteY3" fmla="*/ 12287 h 794374"/>
              <a:gd name="connsiteX4" fmla="*/ 8954803 w 10169652"/>
              <a:gd name="connsiteY4" fmla="*/ 742068 h 794374"/>
              <a:gd name="connsiteX5" fmla="*/ 10169652 w 10169652"/>
              <a:gd name="connsiteY5" fmla="*/ 42788 h 794374"/>
              <a:gd name="connsiteX0" fmla="*/ 0 w 10169652"/>
              <a:gd name="connsiteY0" fmla="*/ 681377 h 794495"/>
              <a:gd name="connsiteX1" fmla="*/ 2006137 w 10169652"/>
              <a:gd name="connsiteY1" fmla="*/ 1851 h 794495"/>
              <a:gd name="connsiteX2" fmla="*/ 4915600 w 10169652"/>
              <a:gd name="connsiteY2" fmla="*/ 794372 h 794495"/>
              <a:gd name="connsiteX3" fmla="*/ 7487392 w 10169652"/>
              <a:gd name="connsiteY3" fmla="*/ 67946 h 794495"/>
              <a:gd name="connsiteX4" fmla="*/ 8954803 w 10169652"/>
              <a:gd name="connsiteY4" fmla="*/ 742068 h 794495"/>
              <a:gd name="connsiteX5" fmla="*/ 10169652 w 10169652"/>
              <a:gd name="connsiteY5" fmla="*/ 42788 h 794495"/>
              <a:gd name="connsiteX0" fmla="*/ 0 w 10169652"/>
              <a:gd name="connsiteY0" fmla="*/ 680079 h 793197"/>
              <a:gd name="connsiteX1" fmla="*/ 2006137 w 10169652"/>
              <a:gd name="connsiteY1" fmla="*/ 553 h 793197"/>
              <a:gd name="connsiteX2" fmla="*/ 4915600 w 10169652"/>
              <a:gd name="connsiteY2" fmla="*/ 793074 h 793197"/>
              <a:gd name="connsiteX3" fmla="*/ 7487392 w 10169652"/>
              <a:gd name="connsiteY3" fmla="*/ 66648 h 793197"/>
              <a:gd name="connsiteX4" fmla="*/ 8954803 w 10169652"/>
              <a:gd name="connsiteY4" fmla="*/ 740770 h 793197"/>
              <a:gd name="connsiteX5" fmla="*/ 10169652 w 10169652"/>
              <a:gd name="connsiteY5" fmla="*/ 41490 h 793197"/>
              <a:gd name="connsiteX0" fmla="*/ 0 w 10169652"/>
              <a:gd name="connsiteY0" fmla="*/ 680079 h 930824"/>
              <a:gd name="connsiteX1" fmla="*/ 2006137 w 10169652"/>
              <a:gd name="connsiteY1" fmla="*/ 553 h 930824"/>
              <a:gd name="connsiteX2" fmla="*/ 4915600 w 10169652"/>
              <a:gd name="connsiteY2" fmla="*/ 793074 h 930824"/>
              <a:gd name="connsiteX3" fmla="*/ 7487392 w 10169652"/>
              <a:gd name="connsiteY3" fmla="*/ 66648 h 930824"/>
              <a:gd name="connsiteX4" fmla="*/ 8954803 w 10169652"/>
              <a:gd name="connsiteY4" fmla="*/ 740770 h 930824"/>
              <a:gd name="connsiteX5" fmla="*/ 10169652 w 10169652"/>
              <a:gd name="connsiteY5" fmla="*/ 41490 h 930824"/>
              <a:gd name="connsiteX0" fmla="*/ 0 w 10169652"/>
              <a:gd name="connsiteY0" fmla="*/ 823546 h 1074291"/>
              <a:gd name="connsiteX1" fmla="*/ 2006137 w 10169652"/>
              <a:gd name="connsiteY1" fmla="*/ 144020 h 1074291"/>
              <a:gd name="connsiteX2" fmla="*/ 4915600 w 10169652"/>
              <a:gd name="connsiteY2" fmla="*/ 936541 h 1074291"/>
              <a:gd name="connsiteX3" fmla="*/ 7487392 w 10169652"/>
              <a:gd name="connsiteY3" fmla="*/ 210115 h 1074291"/>
              <a:gd name="connsiteX4" fmla="*/ 8954803 w 10169652"/>
              <a:gd name="connsiteY4" fmla="*/ 884237 h 1074291"/>
              <a:gd name="connsiteX5" fmla="*/ 10169652 w 10169652"/>
              <a:gd name="connsiteY5" fmla="*/ 184957 h 1074291"/>
              <a:gd name="connsiteX0" fmla="*/ 0 w 10169652"/>
              <a:gd name="connsiteY0" fmla="*/ 823546 h 1173817"/>
              <a:gd name="connsiteX1" fmla="*/ 2006137 w 10169652"/>
              <a:gd name="connsiteY1" fmla="*/ 144020 h 1173817"/>
              <a:gd name="connsiteX2" fmla="*/ 4915600 w 10169652"/>
              <a:gd name="connsiteY2" fmla="*/ 936541 h 1173817"/>
              <a:gd name="connsiteX3" fmla="*/ 7487392 w 10169652"/>
              <a:gd name="connsiteY3" fmla="*/ 210115 h 1173817"/>
              <a:gd name="connsiteX4" fmla="*/ 8954803 w 10169652"/>
              <a:gd name="connsiteY4" fmla="*/ 884237 h 1173817"/>
              <a:gd name="connsiteX5" fmla="*/ 10169652 w 10169652"/>
              <a:gd name="connsiteY5" fmla="*/ 184957 h 1173817"/>
              <a:gd name="connsiteX0" fmla="*/ 0 w 10169652"/>
              <a:gd name="connsiteY0" fmla="*/ 1032788 h 1383059"/>
              <a:gd name="connsiteX1" fmla="*/ 2006137 w 10169652"/>
              <a:gd name="connsiteY1" fmla="*/ 353262 h 1383059"/>
              <a:gd name="connsiteX2" fmla="*/ 4915600 w 10169652"/>
              <a:gd name="connsiteY2" fmla="*/ 1145783 h 1383059"/>
              <a:gd name="connsiteX3" fmla="*/ 7487392 w 10169652"/>
              <a:gd name="connsiteY3" fmla="*/ 419357 h 1383059"/>
              <a:gd name="connsiteX4" fmla="*/ 8954803 w 10169652"/>
              <a:gd name="connsiteY4" fmla="*/ 1093479 h 1383059"/>
              <a:gd name="connsiteX5" fmla="*/ 10169652 w 10169652"/>
              <a:gd name="connsiteY5" fmla="*/ 394199 h 1383059"/>
              <a:gd name="connsiteX0" fmla="*/ 0 w 10267235"/>
              <a:gd name="connsiteY0" fmla="*/ 823547 h 1074292"/>
              <a:gd name="connsiteX1" fmla="*/ 2006137 w 10267235"/>
              <a:gd name="connsiteY1" fmla="*/ 144021 h 1074292"/>
              <a:gd name="connsiteX2" fmla="*/ 4915600 w 10267235"/>
              <a:gd name="connsiteY2" fmla="*/ 936542 h 1074292"/>
              <a:gd name="connsiteX3" fmla="*/ 7487392 w 10267235"/>
              <a:gd name="connsiteY3" fmla="*/ 210116 h 1074292"/>
              <a:gd name="connsiteX4" fmla="*/ 8954803 w 10267235"/>
              <a:gd name="connsiteY4" fmla="*/ 884238 h 1074292"/>
              <a:gd name="connsiteX5" fmla="*/ 10267235 w 10267235"/>
              <a:gd name="connsiteY5" fmla="*/ 606377 h 1074292"/>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417633"/>
              <a:gd name="connsiteY0" fmla="*/ 521174 h 1295661"/>
              <a:gd name="connsiteX1" fmla="*/ 2156535 w 10417633"/>
              <a:gd name="connsiteY1" fmla="*/ 358673 h 1295661"/>
              <a:gd name="connsiteX2" fmla="*/ 5065998 w 10417633"/>
              <a:gd name="connsiteY2" fmla="*/ 1151194 h 1295661"/>
              <a:gd name="connsiteX3" fmla="*/ 7637790 w 10417633"/>
              <a:gd name="connsiteY3" fmla="*/ 424768 h 1295661"/>
              <a:gd name="connsiteX4" fmla="*/ 8988101 w 10417633"/>
              <a:gd name="connsiteY4" fmla="*/ 9561 h 1295661"/>
              <a:gd name="connsiteX5" fmla="*/ 10417633 w 10417633"/>
              <a:gd name="connsiteY5" fmla="*/ 821029 h 1295661"/>
              <a:gd name="connsiteX0" fmla="*/ 0 w 10417633"/>
              <a:gd name="connsiteY0" fmla="*/ 521174 h 1348422"/>
              <a:gd name="connsiteX1" fmla="*/ 2156535 w 10417633"/>
              <a:gd name="connsiteY1" fmla="*/ 358673 h 1348422"/>
              <a:gd name="connsiteX2" fmla="*/ 5065998 w 10417633"/>
              <a:gd name="connsiteY2" fmla="*/ 1151194 h 1348422"/>
              <a:gd name="connsiteX3" fmla="*/ 7637790 w 10417633"/>
              <a:gd name="connsiteY3" fmla="*/ 424768 h 1348422"/>
              <a:gd name="connsiteX4" fmla="*/ 8988101 w 10417633"/>
              <a:gd name="connsiteY4" fmla="*/ 9561 h 1348422"/>
              <a:gd name="connsiteX5" fmla="*/ 10417633 w 10417633"/>
              <a:gd name="connsiteY5" fmla="*/ 821029 h 1348422"/>
              <a:gd name="connsiteX0" fmla="*/ 0 w 10394495"/>
              <a:gd name="connsiteY0" fmla="*/ 673932 h 1293616"/>
              <a:gd name="connsiteX1" fmla="*/ 2133397 w 10394495"/>
              <a:gd name="connsiteY1" fmla="*/ 358673 h 1293616"/>
              <a:gd name="connsiteX2" fmla="*/ 5042860 w 10394495"/>
              <a:gd name="connsiteY2" fmla="*/ 1151194 h 1293616"/>
              <a:gd name="connsiteX3" fmla="*/ 7614652 w 10394495"/>
              <a:gd name="connsiteY3" fmla="*/ 424768 h 1293616"/>
              <a:gd name="connsiteX4" fmla="*/ 8964963 w 10394495"/>
              <a:gd name="connsiteY4" fmla="*/ 9561 h 1293616"/>
              <a:gd name="connsiteX5" fmla="*/ 10394495 w 10394495"/>
              <a:gd name="connsiteY5" fmla="*/ 821029 h 1293616"/>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4 w 10371356"/>
              <a:gd name="connsiteY4" fmla="*/ 13030 h 1297085"/>
              <a:gd name="connsiteX5" fmla="*/ 10371356 w 10371356"/>
              <a:gd name="connsiteY5" fmla="*/ 906751 h 1297085"/>
              <a:gd name="connsiteX0" fmla="*/ 0 w 10371356"/>
              <a:gd name="connsiteY0" fmla="*/ 680614 h 1300298"/>
              <a:gd name="connsiteX1" fmla="*/ 2133397 w 10371356"/>
              <a:gd name="connsiteY1" fmla="*/ 365355 h 1300298"/>
              <a:gd name="connsiteX2" fmla="*/ 5042860 w 10371356"/>
              <a:gd name="connsiteY2" fmla="*/ 1157876 h 1300298"/>
              <a:gd name="connsiteX3" fmla="*/ 7614652 w 10371356"/>
              <a:gd name="connsiteY3" fmla="*/ 431450 h 1300298"/>
              <a:gd name="connsiteX4" fmla="*/ 8964964 w 10371356"/>
              <a:gd name="connsiteY4" fmla="*/ 16243 h 1300298"/>
              <a:gd name="connsiteX5" fmla="*/ 10371356 w 10371356"/>
              <a:gd name="connsiteY5" fmla="*/ 909964 h 1300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71356" h="1300298">
                <a:moveTo>
                  <a:pt x="0" y="680614"/>
                </a:moveTo>
                <a:cubicBezTo>
                  <a:pt x="1825423" y="450041"/>
                  <a:pt x="1292920" y="285811"/>
                  <a:pt x="2133397" y="365355"/>
                </a:cubicBezTo>
                <a:cubicBezTo>
                  <a:pt x="2973874" y="444899"/>
                  <a:pt x="4324483" y="1719354"/>
                  <a:pt x="5042860" y="1157876"/>
                </a:cubicBezTo>
                <a:cubicBezTo>
                  <a:pt x="5761237" y="596398"/>
                  <a:pt x="6960968" y="621722"/>
                  <a:pt x="7614652" y="431450"/>
                </a:cubicBezTo>
                <a:cubicBezTo>
                  <a:pt x="8268336" y="241178"/>
                  <a:pt x="7984901" y="-75260"/>
                  <a:pt x="8964964" y="16243"/>
                </a:cubicBezTo>
                <a:cubicBezTo>
                  <a:pt x="9945027" y="107746"/>
                  <a:pt x="9353014" y="165404"/>
                  <a:pt x="10371356" y="90996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55" name="Freeform 54"/>
          <p:cNvSpPr/>
          <p:nvPr/>
        </p:nvSpPr>
        <p:spPr>
          <a:xfrm>
            <a:off x="3245965" y="2620003"/>
            <a:ext cx="8619055" cy="1149861"/>
          </a:xfrm>
          <a:custGeom>
            <a:avLst/>
            <a:gdLst>
              <a:gd name="connsiteX0" fmla="*/ 0 w 9301162"/>
              <a:gd name="connsiteY0" fmla="*/ 1098419 h 1508402"/>
              <a:gd name="connsiteX1" fmla="*/ 2357437 w 9301162"/>
              <a:gd name="connsiteY1" fmla="*/ 5425 h 1508402"/>
              <a:gd name="connsiteX2" fmla="*/ 4886325 w 9301162"/>
              <a:gd name="connsiteY2" fmla="*/ 1505612 h 1508402"/>
              <a:gd name="connsiteX3" fmla="*/ 7058025 w 9301162"/>
              <a:gd name="connsiteY3" fmla="*/ 405475 h 1508402"/>
              <a:gd name="connsiteX4" fmla="*/ 8701087 w 9301162"/>
              <a:gd name="connsiteY4" fmla="*/ 1405600 h 1508402"/>
              <a:gd name="connsiteX5" fmla="*/ 9301162 w 9301162"/>
              <a:gd name="connsiteY5" fmla="*/ 698369 h 1508402"/>
              <a:gd name="connsiteX0" fmla="*/ 0 w 9301162"/>
              <a:gd name="connsiteY0" fmla="*/ 693737 h 1100933"/>
              <a:gd name="connsiteX1" fmla="*/ 2006137 w 9301162"/>
              <a:gd name="connsiteY1" fmla="*/ 14211 h 1100933"/>
              <a:gd name="connsiteX2" fmla="*/ 4886325 w 9301162"/>
              <a:gd name="connsiteY2" fmla="*/ 1100930 h 1100933"/>
              <a:gd name="connsiteX3" fmla="*/ 7058025 w 9301162"/>
              <a:gd name="connsiteY3" fmla="*/ 793 h 1100933"/>
              <a:gd name="connsiteX4" fmla="*/ 8701087 w 9301162"/>
              <a:gd name="connsiteY4" fmla="*/ 1000918 h 1100933"/>
              <a:gd name="connsiteX5" fmla="*/ 9301162 w 9301162"/>
              <a:gd name="connsiteY5" fmla="*/ 293687 h 1100933"/>
              <a:gd name="connsiteX0" fmla="*/ 0 w 9301162"/>
              <a:gd name="connsiteY0" fmla="*/ 693859 h 1003404"/>
              <a:gd name="connsiteX1" fmla="*/ 2006137 w 9301162"/>
              <a:gd name="connsiteY1" fmla="*/ 14333 h 1003404"/>
              <a:gd name="connsiteX2" fmla="*/ 4915600 w 9301162"/>
              <a:gd name="connsiteY2" fmla="*/ 806854 h 1003404"/>
              <a:gd name="connsiteX3" fmla="*/ 7058025 w 9301162"/>
              <a:gd name="connsiteY3" fmla="*/ 915 h 1003404"/>
              <a:gd name="connsiteX4" fmla="*/ 8701087 w 9301162"/>
              <a:gd name="connsiteY4" fmla="*/ 1001040 h 1003404"/>
              <a:gd name="connsiteX5" fmla="*/ 9301162 w 9301162"/>
              <a:gd name="connsiteY5" fmla="*/ 293809 h 1003404"/>
              <a:gd name="connsiteX0" fmla="*/ 0 w 9301162"/>
              <a:gd name="connsiteY0" fmla="*/ 681377 h 990571"/>
              <a:gd name="connsiteX1" fmla="*/ 2006137 w 9301162"/>
              <a:gd name="connsiteY1" fmla="*/ 1851 h 990571"/>
              <a:gd name="connsiteX2" fmla="*/ 4915600 w 9301162"/>
              <a:gd name="connsiteY2" fmla="*/ 794372 h 990571"/>
              <a:gd name="connsiteX3" fmla="*/ 7614250 w 9301162"/>
              <a:gd name="connsiteY3" fmla="*/ 12287 h 990571"/>
              <a:gd name="connsiteX4" fmla="*/ 8701087 w 9301162"/>
              <a:gd name="connsiteY4" fmla="*/ 988558 h 990571"/>
              <a:gd name="connsiteX5" fmla="*/ 9301162 w 9301162"/>
              <a:gd name="connsiteY5" fmla="*/ 281327 h 990571"/>
              <a:gd name="connsiteX0" fmla="*/ 0 w 9301162"/>
              <a:gd name="connsiteY0" fmla="*/ 681377 h 794374"/>
              <a:gd name="connsiteX1" fmla="*/ 2006137 w 9301162"/>
              <a:gd name="connsiteY1" fmla="*/ 1851 h 794374"/>
              <a:gd name="connsiteX2" fmla="*/ 4915600 w 9301162"/>
              <a:gd name="connsiteY2" fmla="*/ 794372 h 794374"/>
              <a:gd name="connsiteX3" fmla="*/ 7614250 w 9301162"/>
              <a:gd name="connsiteY3" fmla="*/ 12287 h 794374"/>
              <a:gd name="connsiteX4" fmla="*/ 8954803 w 9301162"/>
              <a:gd name="connsiteY4" fmla="*/ 742068 h 794374"/>
              <a:gd name="connsiteX5" fmla="*/ 9301162 w 9301162"/>
              <a:gd name="connsiteY5" fmla="*/ 281327 h 794374"/>
              <a:gd name="connsiteX0" fmla="*/ 0 w 10169652"/>
              <a:gd name="connsiteY0" fmla="*/ 681377 h 794374"/>
              <a:gd name="connsiteX1" fmla="*/ 2006137 w 10169652"/>
              <a:gd name="connsiteY1" fmla="*/ 1851 h 794374"/>
              <a:gd name="connsiteX2" fmla="*/ 4915600 w 10169652"/>
              <a:gd name="connsiteY2" fmla="*/ 794372 h 794374"/>
              <a:gd name="connsiteX3" fmla="*/ 7614250 w 10169652"/>
              <a:gd name="connsiteY3" fmla="*/ 12287 h 794374"/>
              <a:gd name="connsiteX4" fmla="*/ 8954803 w 10169652"/>
              <a:gd name="connsiteY4" fmla="*/ 742068 h 794374"/>
              <a:gd name="connsiteX5" fmla="*/ 10169652 w 10169652"/>
              <a:gd name="connsiteY5" fmla="*/ 42788 h 794374"/>
              <a:gd name="connsiteX0" fmla="*/ 0 w 10169652"/>
              <a:gd name="connsiteY0" fmla="*/ 681377 h 794495"/>
              <a:gd name="connsiteX1" fmla="*/ 2006137 w 10169652"/>
              <a:gd name="connsiteY1" fmla="*/ 1851 h 794495"/>
              <a:gd name="connsiteX2" fmla="*/ 4915600 w 10169652"/>
              <a:gd name="connsiteY2" fmla="*/ 794372 h 794495"/>
              <a:gd name="connsiteX3" fmla="*/ 7487392 w 10169652"/>
              <a:gd name="connsiteY3" fmla="*/ 67946 h 794495"/>
              <a:gd name="connsiteX4" fmla="*/ 8954803 w 10169652"/>
              <a:gd name="connsiteY4" fmla="*/ 742068 h 794495"/>
              <a:gd name="connsiteX5" fmla="*/ 10169652 w 10169652"/>
              <a:gd name="connsiteY5" fmla="*/ 42788 h 794495"/>
              <a:gd name="connsiteX0" fmla="*/ 0 w 10169652"/>
              <a:gd name="connsiteY0" fmla="*/ 680079 h 793197"/>
              <a:gd name="connsiteX1" fmla="*/ 2006137 w 10169652"/>
              <a:gd name="connsiteY1" fmla="*/ 553 h 793197"/>
              <a:gd name="connsiteX2" fmla="*/ 4915600 w 10169652"/>
              <a:gd name="connsiteY2" fmla="*/ 793074 h 793197"/>
              <a:gd name="connsiteX3" fmla="*/ 7487392 w 10169652"/>
              <a:gd name="connsiteY3" fmla="*/ 66648 h 793197"/>
              <a:gd name="connsiteX4" fmla="*/ 8954803 w 10169652"/>
              <a:gd name="connsiteY4" fmla="*/ 740770 h 793197"/>
              <a:gd name="connsiteX5" fmla="*/ 10169652 w 10169652"/>
              <a:gd name="connsiteY5" fmla="*/ 41490 h 793197"/>
              <a:gd name="connsiteX0" fmla="*/ 0 w 10169652"/>
              <a:gd name="connsiteY0" fmla="*/ 680079 h 930824"/>
              <a:gd name="connsiteX1" fmla="*/ 2006137 w 10169652"/>
              <a:gd name="connsiteY1" fmla="*/ 553 h 930824"/>
              <a:gd name="connsiteX2" fmla="*/ 4915600 w 10169652"/>
              <a:gd name="connsiteY2" fmla="*/ 793074 h 930824"/>
              <a:gd name="connsiteX3" fmla="*/ 7487392 w 10169652"/>
              <a:gd name="connsiteY3" fmla="*/ 66648 h 930824"/>
              <a:gd name="connsiteX4" fmla="*/ 8954803 w 10169652"/>
              <a:gd name="connsiteY4" fmla="*/ 740770 h 930824"/>
              <a:gd name="connsiteX5" fmla="*/ 10169652 w 10169652"/>
              <a:gd name="connsiteY5" fmla="*/ 41490 h 930824"/>
              <a:gd name="connsiteX0" fmla="*/ 0 w 10169652"/>
              <a:gd name="connsiteY0" fmla="*/ 823546 h 1074291"/>
              <a:gd name="connsiteX1" fmla="*/ 2006137 w 10169652"/>
              <a:gd name="connsiteY1" fmla="*/ 144020 h 1074291"/>
              <a:gd name="connsiteX2" fmla="*/ 4915600 w 10169652"/>
              <a:gd name="connsiteY2" fmla="*/ 936541 h 1074291"/>
              <a:gd name="connsiteX3" fmla="*/ 7487392 w 10169652"/>
              <a:gd name="connsiteY3" fmla="*/ 210115 h 1074291"/>
              <a:gd name="connsiteX4" fmla="*/ 8954803 w 10169652"/>
              <a:gd name="connsiteY4" fmla="*/ 884237 h 1074291"/>
              <a:gd name="connsiteX5" fmla="*/ 10169652 w 10169652"/>
              <a:gd name="connsiteY5" fmla="*/ 184957 h 1074291"/>
              <a:gd name="connsiteX0" fmla="*/ 0 w 10169652"/>
              <a:gd name="connsiteY0" fmla="*/ 823546 h 1173817"/>
              <a:gd name="connsiteX1" fmla="*/ 2006137 w 10169652"/>
              <a:gd name="connsiteY1" fmla="*/ 144020 h 1173817"/>
              <a:gd name="connsiteX2" fmla="*/ 4915600 w 10169652"/>
              <a:gd name="connsiteY2" fmla="*/ 936541 h 1173817"/>
              <a:gd name="connsiteX3" fmla="*/ 7487392 w 10169652"/>
              <a:gd name="connsiteY3" fmla="*/ 210115 h 1173817"/>
              <a:gd name="connsiteX4" fmla="*/ 8954803 w 10169652"/>
              <a:gd name="connsiteY4" fmla="*/ 884237 h 1173817"/>
              <a:gd name="connsiteX5" fmla="*/ 10169652 w 10169652"/>
              <a:gd name="connsiteY5" fmla="*/ 184957 h 1173817"/>
              <a:gd name="connsiteX0" fmla="*/ 0 w 10169652"/>
              <a:gd name="connsiteY0" fmla="*/ 1032788 h 1383059"/>
              <a:gd name="connsiteX1" fmla="*/ 2006137 w 10169652"/>
              <a:gd name="connsiteY1" fmla="*/ 353262 h 1383059"/>
              <a:gd name="connsiteX2" fmla="*/ 4915600 w 10169652"/>
              <a:gd name="connsiteY2" fmla="*/ 1145783 h 1383059"/>
              <a:gd name="connsiteX3" fmla="*/ 7487392 w 10169652"/>
              <a:gd name="connsiteY3" fmla="*/ 419357 h 1383059"/>
              <a:gd name="connsiteX4" fmla="*/ 8954803 w 10169652"/>
              <a:gd name="connsiteY4" fmla="*/ 1093479 h 1383059"/>
              <a:gd name="connsiteX5" fmla="*/ 10169652 w 10169652"/>
              <a:gd name="connsiteY5" fmla="*/ 394199 h 1383059"/>
              <a:gd name="connsiteX0" fmla="*/ 0 w 10267235"/>
              <a:gd name="connsiteY0" fmla="*/ 823547 h 1074292"/>
              <a:gd name="connsiteX1" fmla="*/ 2006137 w 10267235"/>
              <a:gd name="connsiteY1" fmla="*/ 144021 h 1074292"/>
              <a:gd name="connsiteX2" fmla="*/ 4915600 w 10267235"/>
              <a:gd name="connsiteY2" fmla="*/ 936542 h 1074292"/>
              <a:gd name="connsiteX3" fmla="*/ 7487392 w 10267235"/>
              <a:gd name="connsiteY3" fmla="*/ 210116 h 1074292"/>
              <a:gd name="connsiteX4" fmla="*/ 8954803 w 10267235"/>
              <a:gd name="connsiteY4" fmla="*/ 884238 h 1074292"/>
              <a:gd name="connsiteX5" fmla="*/ 10267235 w 10267235"/>
              <a:gd name="connsiteY5" fmla="*/ 606377 h 1074292"/>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417633"/>
              <a:gd name="connsiteY0" fmla="*/ 521174 h 1295661"/>
              <a:gd name="connsiteX1" fmla="*/ 2156535 w 10417633"/>
              <a:gd name="connsiteY1" fmla="*/ 358673 h 1295661"/>
              <a:gd name="connsiteX2" fmla="*/ 5065998 w 10417633"/>
              <a:gd name="connsiteY2" fmla="*/ 1151194 h 1295661"/>
              <a:gd name="connsiteX3" fmla="*/ 7637790 w 10417633"/>
              <a:gd name="connsiteY3" fmla="*/ 424768 h 1295661"/>
              <a:gd name="connsiteX4" fmla="*/ 8988101 w 10417633"/>
              <a:gd name="connsiteY4" fmla="*/ 9561 h 1295661"/>
              <a:gd name="connsiteX5" fmla="*/ 10417633 w 10417633"/>
              <a:gd name="connsiteY5" fmla="*/ 821029 h 1295661"/>
              <a:gd name="connsiteX0" fmla="*/ 0 w 10417633"/>
              <a:gd name="connsiteY0" fmla="*/ 521174 h 1348422"/>
              <a:gd name="connsiteX1" fmla="*/ 2156535 w 10417633"/>
              <a:gd name="connsiteY1" fmla="*/ 358673 h 1348422"/>
              <a:gd name="connsiteX2" fmla="*/ 5065998 w 10417633"/>
              <a:gd name="connsiteY2" fmla="*/ 1151194 h 1348422"/>
              <a:gd name="connsiteX3" fmla="*/ 7637790 w 10417633"/>
              <a:gd name="connsiteY3" fmla="*/ 424768 h 1348422"/>
              <a:gd name="connsiteX4" fmla="*/ 8988101 w 10417633"/>
              <a:gd name="connsiteY4" fmla="*/ 9561 h 1348422"/>
              <a:gd name="connsiteX5" fmla="*/ 10417633 w 10417633"/>
              <a:gd name="connsiteY5" fmla="*/ 821029 h 1348422"/>
              <a:gd name="connsiteX0" fmla="*/ 0 w 10394495"/>
              <a:gd name="connsiteY0" fmla="*/ 673932 h 1293616"/>
              <a:gd name="connsiteX1" fmla="*/ 2133397 w 10394495"/>
              <a:gd name="connsiteY1" fmla="*/ 358673 h 1293616"/>
              <a:gd name="connsiteX2" fmla="*/ 5042860 w 10394495"/>
              <a:gd name="connsiteY2" fmla="*/ 1151194 h 1293616"/>
              <a:gd name="connsiteX3" fmla="*/ 7614652 w 10394495"/>
              <a:gd name="connsiteY3" fmla="*/ 424768 h 1293616"/>
              <a:gd name="connsiteX4" fmla="*/ 8964963 w 10394495"/>
              <a:gd name="connsiteY4" fmla="*/ 9561 h 1293616"/>
              <a:gd name="connsiteX5" fmla="*/ 10394495 w 10394495"/>
              <a:gd name="connsiteY5" fmla="*/ 821029 h 1293616"/>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4 w 10371356"/>
              <a:gd name="connsiteY4" fmla="*/ 13030 h 1297085"/>
              <a:gd name="connsiteX5" fmla="*/ 10371356 w 10371356"/>
              <a:gd name="connsiteY5" fmla="*/ 906751 h 1297085"/>
              <a:gd name="connsiteX0" fmla="*/ 0 w 10371356"/>
              <a:gd name="connsiteY0" fmla="*/ 680614 h 1300298"/>
              <a:gd name="connsiteX1" fmla="*/ 2133397 w 10371356"/>
              <a:gd name="connsiteY1" fmla="*/ 365355 h 1300298"/>
              <a:gd name="connsiteX2" fmla="*/ 5042860 w 10371356"/>
              <a:gd name="connsiteY2" fmla="*/ 1157876 h 1300298"/>
              <a:gd name="connsiteX3" fmla="*/ 7614652 w 10371356"/>
              <a:gd name="connsiteY3" fmla="*/ 431450 h 1300298"/>
              <a:gd name="connsiteX4" fmla="*/ 8964964 w 10371356"/>
              <a:gd name="connsiteY4" fmla="*/ 16243 h 1300298"/>
              <a:gd name="connsiteX5" fmla="*/ 10371356 w 10371356"/>
              <a:gd name="connsiteY5" fmla="*/ 909964 h 1300298"/>
              <a:gd name="connsiteX0" fmla="*/ 0 w 10371356"/>
              <a:gd name="connsiteY0" fmla="*/ 680615 h 1159926"/>
              <a:gd name="connsiteX1" fmla="*/ 1899604 w 10371356"/>
              <a:gd name="connsiteY1" fmla="*/ 187261 h 1159926"/>
              <a:gd name="connsiteX2" fmla="*/ 5042860 w 10371356"/>
              <a:gd name="connsiteY2" fmla="*/ 1157877 h 1159926"/>
              <a:gd name="connsiteX3" fmla="*/ 7614652 w 10371356"/>
              <a:gd name="connsiteY3" fmla="*/ 431451 h 1159926"/>
              <a:gd name="connsiteX4" fmla="*/ 8964964 w 10371356"/>
              <a:gd name="connsiteY4" fmla="*/ 16244 h 1159926"/>
              <a:gd name="connsiteX5" fmla="*/ 10371356 w 10371356"/>
              <a:gd name="connsiteY5" fmla="*/ 909965 h 1159926"/>
              <a:gd name="connsiteX0" fmla="*/ 0 w 10371356"/>
              <a:gd name="connsiteY0" fmla="*/ 680615 h 1158155"/>
              <a:gd name="connsiteX1" fmla="*/ 1969742 w 10371356"/>
              <a:gd name="connsiteY1" fmla="*/ 519705 h 1158155"/>
              <a:gd name="connsiteX2" fmla="*/ 5042860 w 10371356"/>
              <a:gd name="connsiteY2" fmla="*/ 1157877 h 1158155"/>
              <a:gd name="connsiteX3" fmla="*/ 7614652 w 10371356"/>
              <a:gd name="connsiteY3" fmla="*/ 431451 h 1158155"/>
              <a:gd name="connsiteX4" fmla="*/ 8964964 w 10371356"/>
              <a:gd name="connsiteY4" fmla="*/ 16244 h 1158155"/>
              <a:gd name="connsiteX5" fmla="*/ 10371356 w 10371356"/>
              <a:gd name="connsiteY5" fmla="*/ 909965 h 1158155"/>
              <a:gd name="connsiteX0" fmla="*/ 0 w 10371356"/>
              <a:gd name="connsiteY0" fmla="*/ 854242 h 1331782"/>
              <a:gd name="connsiteX1" fmla="*/ 1969742 w 10371356"/>
              <a:gd name="connsiteY1" fmla="*/ 693332 h 1331782"/>
              <a:gd name="connsiteX2" fmla="*/ 5042860 w 10371356"/>
              <a:gd name="connsiteY2" fmla="*/ 1331504 h 1331782"/>
              <a:gd name="connsiteX3" fmla="*/ 7614652 w 10371356"/>
              <a:gd name="connsiteY3" fmla="*/ 605078 h 1331782"/>
              <a:gd name="connsiteX4" fmla="*/ 9000033 w 10371356"/>
              <a:gd name="connsiteY4" fmla="*/ 11777 h 1331782"/>
              <a:gd name="connsiteX5" fmla="*/ 10371356 w 10371356"/>
              <a:gd name="connsiteY5" fmla="*/ 1083592 h 1331782"/>
              <a:gd name="connsiteX0" fmla="*/ 0 w 10371356"/>
              <a:gd name="connsiteY0" fmla="*/ 927793 h 1405333"/>
              <a:gd name="connsiteX1" fmla="*/ 1969742 w 10371356"/>
              <a:gd name="connsiteY1" fmla="*/ 766883 h 1405333"/>
              <a:gd name="connsiteX2" fmla="*/ 5042860 w 10371356"/>
              <a:gd name="connsiteY2" fmla="*/ 1405055 h 1405333"/>
              <a:gd name="connsiteX3" fmla="*/ 7614652 w 10371356"/>
              <a:gd name="connsiteY3" fmla="*/ 678629 h 1405333"/>
              <a:gd name="connsiteX4" fmla="*/ 9000033 w 10371356"/>
              <a:gd name="connsiteY4" fmla="*/ 85328 h 1405333"/>
              <a:gd name="connsiteX5" fmla="*/ 10371356 w 10371356"/>
              <a:gd name="connsiteY5" fmla="*/ 1157143 h 140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71356" h="1405333">
                <a:moveTo>
                  <a:pt x="0" y="927793"/>
                </a:moveTo>
                <a:cubicBezTo>
                  <a:pt x="1825423" y="697220"/>
                  <a:pt x="1129265" y="687339"/>
                  <a:pt x="1969742" y="766883"/>
                </a:cubicBezTo>
                <a:cubicBezTo>
                  <a:pt x="2810219" y="846427"/>
                  <a:pt x="4102042" y="1419764"/>
                  <a:pt x="5042860" y="1405055"/>
                </a:cubicBezTo>
                <a:cubicBezTo>
                  <a:pt x="5983678" y="1390346"/>
                  <a:pt x="6955123" y="898583"/>
                  <a:pt x="7614652" y="678629"/>
                </a:cubicBezTo>
                <a:cubicBezTo>
                  <a:pt x="8274181" y="458675"/>
                  <a:pt x="8113487" y="409379"/>
                  <a:pt x="9000033" y="85328"/>
                </a:cubicBezTo>
                <a:cubicBezTo>
                  <a:pt x="9886579" y="-238723"/>
                  <a:pt x="9353014" y="412583"/>
                  <a:pt x="10371356" y="1157143"/>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56" name="Freeform 55"/>
          <p:cNvSpPr/>
          <p:nvPr/>
        </p:nvSpPr>
        <p:spPr>
          <a:xfrm>
            <a:off x="3245965" y="3723246"/>
            <a:ext cx="8619055" cy="1159454"/>
          </a:xfrm>
          <a:custGeom>
            <a:avLst/>
            <a:gdLst>
              <a:gd name="connsiteX0" fmla="*/ 0 w 9301162"/>
              <a:gd name="connsiteY0" fmla="*/ 1098419 h 1508402"/>
              <a:gd name="connsiteX1" fmla="*/ 2357437 w 9301162"/>
              <a:gd name="connsiteY1" fmla="*/ 5425 h 1508402"/>
              <a:gd name="connsiteX2" fmla="*/ 4886325 w 9301162"/>
              <a:gd name="connsiteY2" fmla="*/ 1505612 h 1508402"/>
              <a:gd name="connsiteX3" fmla="*/ 7058025 w 9301162"/>
              <a:gd name="connsiteY3" fmla="*/ 405475 h 1508402"/>
              <a:gd name="connsiteX4" fmla="*/ 8701087 w 9301162"/>
              <a:gd name="connsiteY4" fmla="*/ 1405600 h 1508402"/>
              <a:gd name="connsiteX5" fmla="*/ 9301162 w 9301162"/>
              <a:gd name="connsiteY5" fmla="*/ 698369 h 1508402"/>
              <a:gd name="connsiteX0" fmla="*/ 0 w 9301162"/>
              <a:gd name="connsiteY0" fmla="*/ 693737 h 1100933"/>
              <a:gd name="connsiteX1" fmla="*/ 2006137 w 9301162"/>
              <a:gd name="connsiteY1" fmla="*/ 14211 h 1100933"/>
              <a:gd name="connsiteX2" fmla="*/ 4886325 w 9301162"/>
              <a:gd name="connsiteY2" fmla="*/ 1100930 h 1100933"/>
              <a:gd name="connsiteX3" fmla="*/ 7058025 w 9301162"/>
              <a:gd name="connsiteY3" fmla="*/ 793 h 1100933"/>
              <a:gd name="connsiteX4" fmla="*/ 8701087 w 9301162"/>
              <a:gd name="connsiteY4" fmla="*/ 1000918 h 1100933"/>
              <a:gd name="connsiteX5" fmla="*/ 9301162 w 9301162"/>
              <a:gd name="connsiteY5" fmla="*/ 293687 h 1100933"/>
              <a:gd name="connsiteX0" fmla="*/ 0 w 9301162"/>
              <a:gd name="connsiteY0" fmla="*/ 693859 h 1003404"/>
              <a:gd name="connsiteX1" fmla="*/ 2006137 w 9301162"/>
              <a:gd name="connsiteY1" fmla="*/ 14333 h 1003404"/>
              <a:gd name="connsiteX2" fmla="*/ 4915600 w 9301162"/>
              <a:gd name="connsiteY2" fmla="*/ 806854 h 1003404"/>
              <a:gd name="connsiteX3" fmla="*/ 7058025 w 9301162"/>
              <a:gd name="connsiteY3" fmla="*/ 915 h 1003404"/>
              <a:gd name="connsiteX4" fmla="*/ 8701087 w 9301162"/>
              <a:gd name="connsiteY4" fmla="*/ 1001040 h 1003404"/>
              <a:gd name="connsiteX5" fmla="*/ 9301162 w 9301162"/>
              <a:gd name="connsiteY5" fmla="*/ 293809 h 1003404"/>
              <a:gd name="connsiteX0" fmla="*/ 0 w 9301162"/>
              <a:gd name="connsiteY0" fmla="*/ 681377 h 990571"/>
              <a:gd name="connsiteX1" fmla="*/ 2006137 w 9301162"/>
              <a:gd name="connsiteY1" fmla="*/ 1851 h 990571"/>
              <a:gd name="connsiteX2" fmla="*/ 4915600 w 9301162"/>
              <a:gd name="connsiteY2" fmla="*/ 794372 h 990571"/>
              <a:gd name="connsiteX3" fmla="*/ 7614250 w 9301162"/>
              <a:gd name="connsiteY3" fmla="*/ 12287 h 990571"/>
              <a:gd name="connsiteX4" fmla="*/ 8701087 w 9301162"/>
              <a:gd name="connsiteY4" fmla="*/ 988558 h 990571"/>
              <a:gd name="connsiteX5" fmla="*/ 9301162 w 9301162"/>
              <a:gd name="connsiteY5" fmla="*/ 281327 h 990571"/>
              <a:gd name="connsiteX0" fmla="*/ 0 w 9301162"/>
              <a:gd name="connsiteY0" fmla="*/ 681377 h 794374"/>
              <a:gd name="connsiteX1" fmla="*/ 2006137 w 9301162"/>
              <a:gd name="connsiteY1" fmla="*/ 1851 h 794374"/>
              <a:gd name="connsiteX2" fmla="*/ 4915600 w 9301162"/>
              <a:gd name="connsiteY2" fmla="*/ 794372 h 794374"/>
              <a:gd name="connsiteX3" fmla="*/ 7614250 w 9301162"/>
              <a:gd name="connsiteY3" fmla="*/ 12287 h 794374"/>
              <a:gd name="connsiteX4" fmla="*/ 8954803 w 9301162"/>
              <a:gd name="connsiteY4" fmla="*/ 742068 h 794374"/>
              <a:gd name="connsiteX5" fmla="*/ 9301162 w 9301162"/>
              <a:gd name="connsiteY5" fmla="*/ 281327 h 794374"/>
              <a:gd name="connsiteX0" fmla="*/ 0 w 10169652"/>
              <a:gd name="connsiteY0" fmla="*/ 681377 h 794374"/>
              <a:gd name="connsiteX1" fmla="*/ 2006137 w 10169652"/>
              <a:gd name="connsiteY1" fmla="*/ 1851 h 794374"/>
              <a:gd name="connsiteX2" fmla="*/ 4915600 w 10169652"/>
              <a:gd name="connsiteY2" fmla="*/ 794372 h 794374"/>
              <a:gd name="connsiteX3" fmla="*/ 7614250 w 10169652"/>
              <a:gd name="connsiteY3" fmla="*/ 12287 h 794374"/>
              <a:gd name="connsiteX4" fmla="*/ 8954803 w 10169652"/>
              <a:gd name="connsiteY4" fmla="*/ 742068 h 794374"/>
              <a:gd name="connsiteX5" fmla="*/ 10169652 w 10169652"/>
              <a:gd name="connsiteY5" fmla="*/ 42788 h 794374"/>
              <a:gd name="connsiteX0" fmla="*/ 0 w 10169652"/>
              <a:gd name="connsiteY0" fmla="*/ 681377 h 794495"/>
              <a:gd name="connsiteX1" fmla="*/ 2006137 w 10169652"/>
              <a:gd name="connsiteY1" fmla="*/ 1851 h 794495"/>
              <a:gd name="connsiteX2" fmla="*/ 4915600 w 10169652"/>
              <a:gd name="connsiteY2" fmla="*/ 794372 h 794495"/>
              <a:gd name="connsiteX3" fmla="*/ 7487392 w 10169652"/>
              <a:gd name="connsiteY3" fmla="*/ 67946 h 794495"/>
              <a:gd name="connsiteX4" fmla="*/ 8954803 w 10169652"/>
              <a:gd name="connsiteY4" fmla="*/ 742068 h 794495"/>
              <a:gd name="connsiteX5" fmla="*/ 10169652 w 10169652"/>
              <a:gd name="connsiteY5" fmla="*/ 42788 h 794495"/>
              <a:gd name="connsiteX0" fmla="*/ 0 w 10169652"/>
              <a:gd name="connsiteY0" fmla="*/ 680079 h 793197"/>
              <a:gd name="connsiteX1" fmla="*/ 2006137 w 10169652"/>
              <a:gd name="connsiteY1" fmla="*/ 553 h 793197"/>
              <a:gd name="connsiteX2" fmla="*/ 4915600 w 10169652"/>
              <a:gd name="connsiteY2" fmla="*/ 793074 h 793197"/>
              <a:gd name="connsiteX3" fmla="*/ 7487392 w 10169652"/>
              <a:gd name="connsiteY3" fmla="*/ 66648 h 793197"/>
              <a:gd name="connsiteX4" fmla="*/ 8954803 w 10169652"/>
              <a:gd name="connsiteY4" fmla="*/ 740770 h 793197"/>
              <a:gd name="connsiteX5" fmla="*/ 10169652 w 10169652"/>
              <a:gd name="connsiteY5" fmla="*/ 41490 h 793197"/>
              <a:gd name="connsiteX0" fmla="*/ 0 w 10169652"/>
              <a:gd name="connsiteY0" fmla="*/ 680079 h 930824"/>
              <a:gd name="connsiteX1" fmla="*/ 2006137 w 10169652"/>
              <a:gd name="connsiteY1" fmla="*/ 553 h 930824"/>
              <a:gd name="connsiteX2" fmla="*/ 4915600 w 10169652"/>
              <a:gd name="connsiteY2" fmla="*/ 793074 h 930824"/>
              <a:gd name="connsiteX3" fmla="*/ 7487392 w 10169652"/>
              <a:gd name="connsiteY3" fmla="*/ 66648 h 930824"/>
              <a:gd name="connsiteX4" fmla="*/ 8954803 w 10169652"/>
              <a:gd name="connsiteY4" fmla="*/ 740770 h 930824"/>
              <a:gd name="connsiteX5" fmla="*/ 10169652 w 10169652"/>
              <a:gd name="connsiteY5" fmla="*/ 41490 h 930824"/>
              <a:gd name="connsiteX0" fmla="*/ 0 w 10169652"/>
              <a:gd name="connsiteY0" fmla="*/ 823546 h 1074291"/>
              <a:gd name="connsiteX1" fmla="*/ 2006137 w 10169652"/>
              <a:gd name="connsiteY1" fmla="*/ 144020 h 1074291"/>
              <a:gd name="connsiteX2" fmla="*/ 4915600 w 10169652"/>
              <a:gd name="connsiteY2" fmla="*/ 936541 h 1074291"/>
              <a:gd name="connsiteX3" fmla="*/ 7487392 w 10169652"/>
              <a:gd name="connsiteY3" fmla="*/ 210115 h 1074291"/>
              <a:gd name="connsiteX4" fmla="*/ 8954803 w 10169652"/>
              <a:gd name="connsiteY4" fmla="*/ 884237 h 1074291"/>
              <a:gd name="connsiteX5" fmla="*/ 10169652 w 10169652"/>
              <a:gd name="connsiteY5" fmla="*/ 184957 h 1074291"/>
              <a:gd name="connsiteX0" fmla="*/ 0 w 10169652"/>
              <a:gd name="connsiteY0" fmla="*/ 823546 h 1173817"/>
              <a:gd name="connsiteX1" fmla="*/ 2006137 w 10169652"/>
              <a:gd name="connsiteY1" fmla="*/ 144020 h 1173817"/>
              <a:gd name="connsiteX2" fmla="*/ 4915600 w 10169652"/>
              <a:gd name="connsiteY2" fmla="*/ 936541 h 1173817"/>
              <a:gd name="connsiteX3" fmla="*/ 7487392 w 10169652"/>
              <a:gd name="connsiteY3" fmla="*/ 210115 h 1173817"/>
              <a:gd name="connsiteX4" fmla="*/ 8954803 w 10169652"/>
              <a:gd name="connsiteY4" fmla="*/ 884237 h 1173817"/>
              <a:gd name="connsiteX5" fmla="*/ 10169652 w 10169652"/>
              <a:gd name="connsiteY5" fmla="*/ 184957 h 1173817"/>
              <a:gd name="connsiteX0" fmla="*/ 0 w 10169652"/>
              <a:gd name="connsiteY0" fmla="*/ 1032788 h 1383059"/>
              <a:gd name="connsiteX1" fmla="*/ 2006137 w 10169652"/>
              <a:gd name="connsiteY1" fmla="*/ 353262 h 1383059"/>
              <a:gd name="connsiteX2" fmla="*/ 4915600 w 10169652"/>
              <a:gd name="connsiteY2" fmla="*/ 1145783 h 1383059"/>
              <a:gd name="connsiteX3" fmla="*/ 7487392 w 10169652"/>
              <a:gd name="connsiteY3" fmla="*/ 419357 h 1383059"/>
              <a:gd name="connsiteX4" fmla="*/ 8954803 w 10169652"/>
              <a:gd name="connsiteY4" fmla="*/ 1093479 h 1383059"/>
              <a:gd name="connsiteX5" fmla="*/ 10169652 w 10169652"/>
              <a:gd name="connsiteY5" fmla="*/ 394199 h 1383059"/>
              <a:gd name="connsiteX0" fmla="*/ 0 w 10267235"/>
              <a:gd name="connsiteY0" fmla="*/ 823547 h 1074292"/>
              <a:gd name="connsiteX1" fmla="*/ 2006137 w 10267235"/>
              <a:gd name="connsiteY1" fmla="*/ 144021 h 1074292"/>
              <a:gd name="connsiteX2" fmla="*/ 4915600 w 10267235"/>
              <a:gd name="connsiteY2" fmla="*/ 936542 h 1074292"/>
              <a:gd name="connsiteX3" fmla="*/ 7487392 w 10267235"/>
              <a:gd name="connsiteY3" fmla="*/ 210116 h 1074292"/>
              <a:gd name="connsiteX4" fmla="*/ 8954803 w 10267235"/>
              <a:gd name="connsiteY4" fmla="*/ 884238 h 1074292"/>
              <a:gd name="connsiteX5" fmla="*/ 10267235 w 10267235"/>
              <a:gd name="connsiteY5" fmla="*/ 606377 h 1074292"/>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417633"/>
              <a:gd name="connsiteY0" fmla="*/ 521174 h 1295661"/>
              <a:gd name="connsiteX1" fmla="*/ 2156535 w 10417633"/>
              <a:gd name="connsiteY1" fmla="*/ 358673 h 1295661"/>
              <a:gd name="connsiteX2" fmla="*/ 5065998 w 10417633"/>
              <a:gd name="connsiteY2" fmla="*/ 1151194 h 1295661"/>
              <a:gd name="connsiteX3" fmla="*/ 7637790 w 10417633"/>
              <a:gd name="connsiteY3" fmla="*/ 424768 h 1295661"/>
              <a:gd name="connsiteX4" fmla="*/ 8988101 w 10417633"/>
              <a:gd name="connsiteY4" fmla="*/ 9561 h 1295661"/>
              <a:gd name="connsiteX5" fmla="*/ 10417633 w 10417633"/>
              <a:gd name="connsiteY5" fmla="*/ 821029 h 1295661"/>
              <a:gd name="connsiteX0" fmla="*/ 0 w 10417633"/>
              <a:gd name="connsiteY0" fmla="*/ 521174 h 1348422"/>
              <a:gd name="connsiteX1" fmla="*/ 2156535 w 10417633"/>
              <a:gd name="connsiteY1" fmla="*/ 358673 h 1348422"/>
              <a:gd name="connsiteX2" fmla="*/ 5065998 w 10417633"/>
              <a:gd name="connsiteY2" fmla="*/ 1151194 h 1348422"/>
              <a:gd name="connsiteX3" fmla="*/ 7637790 w 10417633"/>
              <a:gd name="connsiteY3" fmla="*/ 424768 h 1348422"/>
              <a:gd name="connsiteX4" fmla="*/ 8988101 w 10417633"/>
              <a:gd name="connsiteY4" fmla="*/ 9561 h 1348422"/>
              <a:gd name="connsiteX5" fmla="*/ 10417633 w 10417633"/>
              <a:gd name="connsiteY5" fmla="*/ 821029 h 1348422"/>
              <a:gd name="connsiteX0" fmla="*/ 0 w 10394495"/>
              <a:gd name="connsiteY0" fmla="*/ 673932 h 1293616"/>
              <a:gd name="connsiteX1" fmla="*/ 2133397 w 10394495"/>
              <a:gd name="connsiteY1" fmla="*/ 358673 h 1293616"/>
              <a:gd name="connsiteX2" fmla="*/ 5042860 w 10394495"/>
              <a:gd name="connsiteY2" fmla="*/ 1151194 h 1293616"/>
              <a:gd name="connsiteX3" fmla="*/ 7614652 w 10394495"/>
              <a:gd name="connsiteY3" fmla="*/ 424768 h 1293616"/>
              <a:gd name="connsiteX4" fmla="*/ 8964963 w 10394495"/>
              <a:gd name="connsiteY4" fmla="*/ 9561 h 1293616"/>
              <a:gd name="connsiteX5" fmla="*/ 10394495 w 10394495"/>
              <a:gd name="connsiteY5" fmla="*/ 821029 h 1293616"/>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4 w 10371356"/>
              <a:gd name="connsiteY4" fmla="*/ 13030 h 1297085"/>
              <a:gd name="connsiteX5" fmla="*/ 10371356 w 10371356"/>
              <a:gd name="connsiteY5" fmla="*/ 906751 h 1297085"/>
              <a:gd name="connsiteX0" fmla="*/ 0 w 10371356"/>
              <a:gd name="connsiteY0" fmla="*/ 680614 h 1300298"/>
              <a:gd name="connsiteX1" fmla="*/ 2133397 w 10371356"/>
              <a:gd name="connsiteY1" fmla="*/ 365355 h 1300298"/>
              <a:gd name="connsiteX2" fmla="*/ 5042860 w 10371356"/>
              <a:gd name="connsiteY2" fmla="*/ 1157876 h 1300298"/>
              <a:gd name="connsiteX3" fmla="*/ 7614652 w 10371356"/>
              <a:gd name="connsiteY3" fmla="*/ 431450 h 1300298"/>
              <a:gd name="connsiteX4" fmla="*/ 8964964 w 10371356"/>
              <a:gd name="connsiteY4" fmla="*/ 16243 h 1300298"/>
              <a:gd name="connsiteX5" fmla="*/ 10371356 w 10371356"/>
              <a:gd name="connsiteY5" fmla="*/ 909964 h 1300298"/>
              <a:gd name="connsiteX0" fmla="*/ 0 w 10371356"/>
              <a:gd name="connsiteY0" fmla="*/ 680615 h 1159926"/>
              <a:gd name="connsiteX1" fmla="*/ 1899604 w 10371356"/>
              <a:gd name="connsiteY1" fmla="*/ 187261 h 1159926"/>
              <a:gd name="connsiteX2" fmla="*/ 5042860 w 10371356"/>
              <a:gd name="connsiteY2" fmla="*/ 1157877 h 1159926"/>
              <a:gd name="connsiteX3" fmla="*/ 7614652 w 10371356"/>
              <a:gd name="connsiteY3" fmla="*/ 431451 h 1159926"/>
              <a:gd name="connsiteX4" fmla="*/ 8964964 w 10371356"/>
              <a:gd name="connsiteY4" fmla="*/ 16244 h 1159926"/>
              <a:gd name="connsiteX5" fmla="*/ 10371356 w 10371356"/>
              <a:gd name="connsiteY5" fmla="*/ 909965 h 1159926"/>
              <a:gd name="connsiteX0" fmla="*/ 0 w 10371356"/>
              <a:gd name="connsiteY0" fmla="*/ 680615 h 1158155"/>
              <a:gd name="connsiteX1" fmla="*/ 1969742 w 10371356"/>
              <a:gd name="connsiteY1" fmla="*/ 519705 h 1158155"/>
              <a:gd name="connsiteX2" fmla="*/ 5042860 w 10371356"/>
              <a:gd name="connsiteY2" fmla="*/ 1157877 h 1158155"/>
              <a:gd name="connsiteX3" fmla="*/ 7614652 w 10371356"/>
              <a:gd name="connsiteY3" fmla="*/ 431451 h 1158155"/>
              <a:gd name="connsiteX4" fmla="*/ 8964964 w 10371356"/>
              <a:gd name="connsiteY4" fmla="*/ 16244 h 1158155"/>
              <a:gd name="connsiteX5" fmla="*/ 10371356 w 10371356"/>
              <a:gd name="connsiteY5" fmla="*/ 909965 h 1158155"/>
              <a:gd name="connsiteX0" fmla="*/ 0 w 10371356"/>
              <a:gd name="connsiteY0" fmla="*/ 854242 h 1331782"/>
              <a:gd name="connsiteX1" fmla="*/ 1969742 w 10371356"/>
              <a:gd name="connsiteY1" fmla="*/ 693332 h 1331782"/>
              <a:gd name="connsiteX2" fmla="*/ 5042860 w 10371356"/>
              <a:gd name="connsiteY2" fmla="*/ 1331504 h 1331782"/>
              <a:gd name="connsiteX3" fmla="*/ 7614652 w 10371356"/>
              <a:gd name="connsiteY3" fmla="*/ 605078 h 1331782"/>
              <a:gd name="connsiteX4" fmla="*/ 9000033 w 10371356"/>
              <a:gd name="connsiteY4" fmla="*/ 11777 h 1331782"/>
              <a:gd name="connsiteX5" fmla="*/ 10371356 w 10371356"/>
              <a:gd name="connsiteY5" fmla="*/ 1083592 h 1331782"/>
              <a:gd name="connsiteX0" fmla="*/ 0 w 10371356"/>
              <a:gd name="connsiteY0" fmla="*/ 927793 h 1405333"/>
              <a:gd name="connsiteX1" fmla="*/ 1969742 w 10371356"/>
              <a:gd name="connsiteY1" fmla="*/ 766883 h 1405333"/>
              <a:gd name="connsiteX2" fmla="*/ 5042860 w 10371356"/>
              <a:gd name="connsiteY2" fmla="*/ 1405055 h 1405333"/>
              <a:gd name="connsiteX3" fmla="*/ 7614652 w 10371356"/>
              <a:gd name="connsiteY3" fmla="*/ 678629 h 1405333"/>
              <a:gd name="connsiteX4" fmla="*/ 9000033 w 10371356"/>
              <a:gd name="connsiteY4" fmla="*/ 85328 h 1405333"/>
              <a:gd name="connsiteX5" fmla="*/ 10371356 w 10371356"/>
              <a:gd name="connsiteY5" fmla="*/ 1157143 h 1405333"/>
              <a:gd name="connsiteX0" fmla="*/ 0 w 10371356"/>
              <a:gd name="connsiteY0" fmla="*/ 656008 h 1133548"/>
              <a:gd name="connsiteX1" fmla="*/ 1969742 w 10371356"/>
              <a:gd name="connsiteY1" fmla="*/ 495098 h 1133548"/>
              <a:gd name="connsiteX2" fmla="*/ 5042860 w 10371356"/>
              <a:gd name="connsiteY2" fmla="*/ 1133270 h 1133548"/>
              <a:gd name="connsiteX3" fmla="*/ 7614652 w 10371356"/>
              <a:gd name="connsiteY3" fmla="*/ 406844 h 1133548"/>
              <a:gd name="connsiteX4" fmla="*/ 8988344 w 10371356"/>
              <a:gd name="connsiteY4" fmla="*/ 122241 h 1133548"/>
              <a:gd name="connsiteX5" fmla="*/ 10371356 w 10371356"/>
              <a:gd name="connsiteY5" fmla="*/ 885358 h 1133548"/>
              <a:gd name="connsiteX0" fmla="*/ 0 w 10371356"/>
              <a:gd name="connsiteY0" fmla="*/ 556164 h 1033704"/>
              <a:gd name="connsiteX1" fmla="*/ 1969742 w 10371356"/>
              <a:gd name="connsiteY1" fmla="*/ 395254 h 1033704"/>
              <a:gd name="connsiteX2" fmla="*/ 5042860 w 10371356"/>
              <a:gd name="connsiteY2" fmla="*/ 1033426 h 1033704"/>
              <a:gd name="connsiteX3" fmla="*/ 7614652 w 10371356"/>
              <a:gd name="connsiteY3" fmla="*/ 307000 h 1033704"/>
              <a:gd name="connsiteX4" fmla="*/ 8988344 w 10371356"/>
              <a:gd name="connsiteY4" fmla="*/ 22397 h 1033704"/>
              <a:gd name="connsiteX5" fmla="*/ 10371356 w 10371356"/>
              <a:gd name="connsiteY5" fmla="*/ 785514 h 1033704"/>
              <a:gd name="connsiteX0" fmla="*/ 0 w 10371356"/>
              <a:gd name="connsiteY0" fmla="*/ 749717 h 1227257"/>
              <a:gd name="connsiteX1" fmla="*/ 1969742 w 10371356"/>
              <a:gd name="connsiteY1" fmla="*/ 588807 h 1227257"/>
              <a:gd name="connsiteX2" fmla="*/ 5042860 w 10371356"/>
              <a:gd name="connsiteY2" fmla="*/ 1226979 h 1227257"/>
              <a:gd name="connsiteX3" fmla="*/ 7614652 w 10371356"/>
              <a:gd name="connsiteY3" fmla="*/ 500553 h 1227257"/>
              <a:gd name="connsiteX4" fmla="*/ 9245517 w 10371356"/>
              <a:gd name="connsiteY4" fmla="*/ 14110 h 1227257"/>
              <a:gd name="connsiteX5" fmla="*/ 10371356 w 10371356"/>
              <a:gd name="connsiteY5" fmla="*/ 979067 h 1227257"/>
              <a:gd name="connsiteX0" fmla="*/ 0 w 10371356"/>
              <a:gd name="connsiteY0" fmla="*/ 749717 h 1227257"/>
              <a:gd name="connsiteX1" fmla="*/ 1969742 w 10371356"/>
              <a:gd name="connsiteY1" fmla="*/ 588807 h 1227257"/>
              <a:gd name="connsiteX2" fmla="*/ 5042860 w 10371356"/>
              <a:gd name="connsiteY2" fmla="*/ 1226979 h 1227257"/>
              <a:gd name="connsiteX3" fmla="*/ 7614652 w 10371356"/>
              <a:gd name="connsiteY3" fmla="*/ 500553 h 1227257"/>
              <a:gd name="connsiteX4" fmla="*/ 9245517 w 10371356"/>
              <a:gd name="connsiteY4" fmla="*/ 14110 h 1227257"/>
              <a:gd name="connsiteX5" fmla="*/ 10371356 w 10371356"/>
              <a:gd name="connsiteY5" fmla="*/ 979067 h 1227257"/>
              <a:gd name="connsiteX0" fmla="*/ 0 w 10371356"/>
              <a:gd name="connsiteY0" fmla="*/ 803747 h 1281287"/>
              <a:gd name="connsiteX1" fmla="*/ 1969742 w 10371356"/>
              <a:gd name="connsiteY1" fmla="*/ 642837 h 1281287"/>
              <a:gd name="connsiteX2" fmla="*/ 5042860 w 10371356"/>
              <a:gd name="connsiteY2" fmla="*/ 1281009 h 1281287"/>
              <a:gd name="connsiteX3" fmla="*/ 7614652 w 10371356"/>
              <a:gd name="connsiteY3" fmla="*/ 554583 h 1281287"/>
              <a:gd name="connsiteX4" fmla="*/ 9245517 w 10371356"/>
              <a:gd name="connsiteY4" fmla="*/ 68140 h 1281287"/>
              <a:gd name="connsiteX5" fmla="*/ 10371356 w 10371356"/>
              <a:gd name="connsiteY5" fmla="*/ 1033097 h 1281287"/>
              <a:gd name="connsiteX0" fmla="*/ 0 w 10371356"/>
              <a:gd name="connsiteY0" fmla="*/ 892147 h 1369687"/>
              <a:gd name="connsiteX1" fmla="*/ 1969742 w 10371356"/>
              <a:gd name="connsiteY1" fmla="*/ 731237 h 1369687"/>
              <a:gd name="connsiteX2" fmla="*/ 5042860 w 10371356"/>
              <a:gd name="connsiteY2" fmla="*/ 1369409 h 1369687"/>
              <a:gd name="connsiteX3" fmla="*/ 7614652 w 10371356"/>
              <a:gd name="connsiteY3" fmla="*/ 642983 h 1369687"/>
              <a:gd name="connsiteX4" fmla="*/ 9327345 w 10371356"/>
              <a:gd name="connsiteY4" fmla="*/ 61556 h 1369687"/>
              <a:gd name="connsiteX5" fmla="*/ 10371356 w 10371356"/>
              <a:gd name="connsiteY5" fmla="*/ 1121497 h 1369687"/>
              <a:gd name="connsiteX0" fmla="*/ 0 w 10371356"/>
              <a:gd name="connsiteY0" fmla="*/ 888050 h 1365590"/>
              <a:gd name="connsiteX1" fmla="*/ 1969742 w 10371356"/>
              <a:gd name="connsiteY1" fmla="*/ 727140 h 1365590"/>
              <a:gd name="connsiteX2" fmla="*/ 5042860 w 10371356"/>
              <a:gd name="connsiteY2" fmla="*/ 1365312 h 1365590"/>
              <a:gd name="connsiteX3" fmla="*/ 7614652 w 10371356"/>
              <a:gd name="connsiteY3" fmla="*/ 638886 h 1365590"/>
              <a:gd name="connsiteX4" fmla="*/ 9327345 w 10371356"/>
              <a:gd name="connsiteY4" fmla="*/ 57459 h 1365590"/>
              <a:gd name="connsiteX5" fmla="*/ 10371356 w 10371356"/>
              <a:gd name="connsiteY5" fmla="*/ 1117400 h 1365590"/>
              <a:gd name="connsiteX0" fmla="*/ 0 w 10371356"/>
              <a:gd name="connsiteY0" fmla="*/ 888050 h 1406737"/>
              <a:gd name="connsiteX1" fmla="*/ 1969742 w 10371356"/>
              <a:gd name="connsiteY1" fmla="*/ 727140 h 1406737"/>
              <a:gd name="connsiteX2" fmla="*/ 5042860 w 10371356"/>
              <a:gd name="connsiteY2" fmla="*/ 1365312 h 1406737"/>
              <a:gd name="connsiteX3" fmla="*/ 7614652 w 10371356"/>
              <a:gd name="connsiteY3" fmla="*/ 638886 h 1406737"/>
              <a:gd name="connsiteX4" fmla="*/ 9327345 w 10371356"/>
              <a:gd name="connsiteY4" fmla="*/ 57459 h 1406737"/>
              <a:gd name="connsiteX5" fmla="*/ 10371356 w 10371356"/>
              <a:gd name="connsiteY5" fmla="*/ 1117400 h 1406737"/>
              <a:gd name="connsiteX0" fmla="*/ 0 w 10371356"/>
              <a:gd name="connsiteY0" fmla="*/ 888050 h 1411673"/>
              <a:gd name="connsiteX1" fmla="*/ 1969742 w 10371356"/>
              <a:gd name="connsiteY1" fmla="*/ 727140 h 1411673"/>
              <a:gd name="connsiteX2" fmla="*/ 5042860 w 10371356"/>
              <a:gd name="connsiteY2" fmla="*/ 1365312 h 1411673"/>
              <a:gd name="connsiteX3" fmla="*/ 7614652 w 10371356"/>
              <a:gd name="connsiteY3" fmla="*/ 638886 h 1411673"/>
              <a:gd name="connsiteX4" fmla="*/ 9327345 w 10371356"/>
              <a:gd name="connsiteY4" fmla="*/ 57459 h 1411673"/>
              <a:gd name="connsiteX5" fmla="*/ 10371356 w 10371356"/>
              <a:gd name="connsiteY5" fmla="*/ 1117400 h 1411673"/>
              <a:gd name="connsiteX0" fmla="*/ 0 w 10371356"/>
              <a:gd name="connsiteY0" fmla="*/ 888050 h 1417058"/>
              <a:gd name="connsiteX1" fmla="*/ 1969742 w 10371356"/>
              <a:gd name="connsiteY1" fmla="*/ 727140 h 1417058"/>
              <a:gd name="connsiteX2" fmla="*/ 5042860 w 10371356"/>
              <a:gd name="connsiteY2" fmla="*/ 1365312 h 1417058"/>
              <a:gd name="connsiteX3" fmla="*/ 7614652 w 10371356"/>
              <a:gd name="connsiteY3" fmla="*/ 638886 h 1417058"/>
              <a:gd name="connsiteX4" fmla="*/ 9327345 w 10371356"/>
              <a:gd name="connsiteY4" fmla="*/ 57459 h 1417058"/>
              <a:gd name="connsiteX5" fmla="*/ 10371356 w 10371356"/>
              <a:gd name="connsiteY5" fmla="*/ 1117400 h 141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71356" h="1417058">
                <a:moveTo>
                  <a:pt x="0" y="888050"/>
                </a:moveTo>
                <a:cubicBezTo>
                  <a:pt x="1825423" y="657477"/>
                  <a:pt x="1164334" y="445755"/>
                  <a:pt x="1969742" y="727140"/>
                </a:cubicBezTo>
                <a:cubicBezTo>
                  <a:pt x="2775150" y="1008525"/>
                  <a:pt x="4195559" y="1593735"/>
                  <a:pt x="5042860" y="1365312"/>
                </a:cubicBezTo>
                <a:cubicBezTo>
                  <a:pt x="5890161" y="1136889"/>
                  <a:pt x="6900571" y="856861"/>
                  <a:pt x="7614652" y="638886"/>
                </a:cubicBezTo>
                <a:cubicBezTo>
                  <a:pt x="8328733" y="420911"/>
                  <a:pt x="8814867" y="-188394"/>
                  <a:pt x="9327345" y="57459"/>
                </a:cubicBezTo>
                <a:cubicBezTo>
                  <a:pt x="9839823" y="303312"/>
                  <a:pt x="9586808" y="182872"/>
                  <a:pt x="10371356" y="1117400"/>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grpSp>
        <p:nvGrpSpPr>
          <p:cNvPr id="7" name="Group 6"/>
          <p:cNvGrpSpPr/>
          <p:nvPr/>
        </p:nvGrpSpPr>
        <p:grpSpPr>
          <a:xfrm>
            <a:off x="2244116" y="2664063"/>
            <a:ext cx="276273" cy="1878884"/>
            <a:chOff x="2199449" y="2612064"/>
            <a:chExt cx="270880" cy="1842210"/>
          </a:xfrm>
        </p:grpSpPr>
        <p:sp>
          <p:nvSpPr>
            <p:cNvPr id="14" name="Right Bracket 13"/>
            <p:cNvSpPr/>
            <p:nvPr/>
          </p:nvSpPr>
          <p:spPr>
            <a:xfrm>
              <a:off x="2199449" y="2612064"/>
              <a:ext cx="270880" cy="921105"/>
            </a:xfrm>
            <a:prstGeom prst="rightBracket">
              <a:avLst>
                <a:gd name="adj" fmla="val 14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prstClr val="black"/>
                </a:solidFill>
                <a:latin typeface="Calibri" panose="020F0502020204030204"/>
              </a:endParaRPr>
            </a:p>
          </p:txBody>
        </p:sp>
        <p:sp>
          <p:nvSpPr>
            <p:cNvPr id="57" name="Right Bracket 56"/>
            <p:cNvSpPr/>
            <p:nvPr/>
          </p:nvSpPr>
          <p:spPr>
            <a:xfrm>
              <a:off x="2199449" y="3533169"/>
              <a:ext cx="270880" cy="921105"/>
            </a:xfrm>
            <a:prstGeom prst="rightBracket">
              <a:avLst>
                <a:gd name="adj" fmla="val 14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prstClr val="black"/>
                </a:solidFill>
                <a:latin typeface="Calibri" panose="020F0502020204030204"/>
              </a:endParaRPr>
            </a:p>
          </p:txBody>
        </p:sp>
      </p:grpSp>
      <p:grpSp>
        <p:nvGrpSpPr>
          <p:cNvPr id="59" name="Group 58"/>
          <p:cNvGrpSpPr/>
          <p:nvPr/>
        </p:nvGrpSpPr>
        <p:grpSpPr>
          <a:xfrm>
            <a:off x="851904" y="1655962"/>
            <a:ext cx="11013116" cy="828705"/>
            <a:chOff x="985484" y="2671641"/>
            <a:chExt cx="10798153" cy="812530"/>
          </a:xfrm>
        </p:grpSpPr>
        <p:sp>
          <p:nvSpPr>
            <p:cNvPr id="60" name="TextBox 59"/>
            <p:cNvSpPr txBox="1"/>
            <p:nvPr/>
          </p:nvSpPr>
          <p:spPr>
            <a:xfrm>
              <a:off x="3432499" y="2674806"/>
              <a:ext cx="1663234" cy="720197"/>
            </a:xfrm>
            <a:prstGeom prst="rect">
              <a:avLst/>
            </a:prstGeom>
            <a:noFill/>
          </p:spPr>
          <p:txBody>
            <a:bodyPr wrap="square" rtlCol="0">
              <a:spAutoFit/>
            </a:bodyPr>
            <a:lstStyle/>
            <a:p>
              <a:pPr algn="ctr" defTabSz="932597"/>
              <a:r>
                <a:rPr lang="en-US" sz="4080" dirty="0">
                  <a:solidFill>
                    <a:prstClr val="black"/>
                  </a:solidFill>
                  <a:latin typeface="Calibri" panose="020F0502020204030204"/>
                </a:rPr>
                <a:t>…</a:t>
              </a:r>
            </a:p>
          </p:txBody>
        </p:sp>
        <p:sp>
          <p:nvSpPr>
            <p:cNvPr id="61" name="TextBox 60"/>
            <p:cNvSpPr txBox="1"/>
            <p:nvPr/>
          </p:nvSpPr>
          <p:spPr>
            <a:xfrm>
              <a:off x="5806059" y="2671641"/>
              <a:ext cx="1537185" cy="720197"/>
            </a:xfrm>
            <a:prstGeom prst="rect">
              <a:avLst/>
            </a:prstGeom>
            <a:noFill/>
          </p:spPr>
          <p:txBody>
            <a:bodyPr wrap="square" rtlCol="0">
              <a:spAutoFit/>
            </a:bodyPr>
            <a:lstStyle/>
            <a:p>
              <a:pPr algn="ctr" defTabSz="932597"/>
              <a:r>
                <a:rPr lang="en-US" sz="4080" dirty="0">
                  <a:solidFill>
                    <a:prstClr val="black"/>
                  </a:solidFill>
                  <a:latin typeface="Calibri" panose="020F0502020204030204"/>
                </a:rPr>
                <a:t>…</a:t>
              </a:r>
            </a:p>
          </p:txBody>
        </p:sp>
        <p:sp>
          <p:nvSpPr>
            <p:cNvPr id="62" name="TextBox 61"/>
            <p:cNvSpPr txBox="1"/>
            <p:nvPr/>
          </p:nvSpPr>
          <p:spPr>
            <a:xfrm>
              <a:off x="8035952" y="2671641"/>
              <a:ext cx="1540723" cy="720197"/>
            </a:xfrm>
            <a:prstGeom prst="rect">
              <a:avLst/>
            </a:prstGeom>
            <a:noFill/>
          </p:spPr>
          <p:txBody>
            <a:bodyPr wrap="square" rtlCol="0">
              <a:spAutoFit/>
            </a:bodyPr>
            <a:lstStyle/>
            <a:p>
              <a:pPr algn="ctr" defTabSz="932597"/>
              <a:r>
                <a:rPr lang="en-US" sz="4080" dirty="0">
                  <a:solidFill>
                    <a:prstClr val="black"/>
                  </a:solidFill>
                  <a:latin typeface="Calibri" panose="020F0502020204030204"/>
                </a:rPr>
                <a:t>…</a:t>
              </a:r>
            </a:p>
          </p:txBody>
        </p:sp>
        <p:sp>
          <p:nvSpPr>
            <p:cNvPr id="63" name="TextBox 62"/>
            <p:cNvSpPr txBox="1"/>
            <p:nvPr/>
          </p:nvSpPr>
          <p:spPr>
            <a:xfrm>
              <a:off x="10189039" y="2671641"/>
              <a:ext cx="1594598" cy="720197"/>
            </a:xfrm>
            <a:prstGeom prst="rect">
              <a:avLst/>
            </a:prstGeom>
            <a:noFill/>
          </p:spPr>
          <p:txBody>
            <a:bodyPr wrap="square" rtlCol="0">
              <a:spAutoFit/>
            </a:bodyPr>
            <a:lstStyle/>
            <a:p>
              <a:pPr algn="ctr" defTabSz="932597"/>
              <a:r>
                <a:rPr lang="en-US" sz="4080" dirty="0">
                  <a:solidFill>
                    <a:prstClr val="black"/>
                  </a:solidFill>
                  <a:latin typeface="Calibri" panose="020F0502020204030204"/>
                </a:rPr>
                <a:t>…</a:t>
              </a:r>
            </a:p>
          </p:txBody>
        </p:sp>
        <p:sp>
          <p:nvSpPr>
            <p:cNvPr id="64" name="TextBox 63"/>
            <p:cNvSpPr txBox="1"/>
            <p:nvPr/>
          </p:nvSpPr>
          <p:spPr>
            <a:xfrm>
              <a:off x="985484" y="2763974"/>
              <a:ext cx="545342" cy="720197"/>
            </a:xfrm>
            <a:prstGeom prst="rect">
              <a:avLst/>
            </a:prstGeom>
            <a:noFill/>
          </p:spPr>
          <p:txBody>
            <a:bodyPr wrap="none" rtlCol="0">
              <a:spAutoFit/>
            </a:bodyPr>
            <a:lstStyle/>
            <a:p>
              <a:pPr algn="ctr" defTabSz="932597"/>
              <a:r>
                <a:rPr lang="en-US" sz="4080" dirty="0">
                  <a:solidFill>
                    <a:prstClr val="black"/>
                  </a:solidFill>
                  <a:latin typeface="Calibri" panose="020F0502020204030204"/>
                </a:rPr>
                <a:t>…</a:t>
              </a:r>
            </a:p>
          </p:txBody>
        </p:sp>
      </p:grpSp>
      <p:sp>
        <p:nvSpPr>
          <p:cNvPr id="3" name="TextBox 2"/>
          <p:cNvSpPr txBox="1"/>
          <p:nvPr/>
        </p:nvSpPr>
        <p:spPr>
          <a:xfrm>
            <a:off x="313467" y="166328"/>
            <a:ext cx="1731637" cy="478376"/>
          </a:xfrm>
          <a:prstGeom prst="rect">
            <a:avLst/>
          </a:prstGeom>
          <a:noFill/>
        </p:spPr>
        <p:txBody>
          <a:bodyPr wrap="none" rtlCol="0">
            <a:spAutoFit/>
          </a:bodyPr>
          <a:lstStyle/>
          <a:p>
            <a:pPr defTabSz="932597"/>
            <a:r>
              <a:rPr lang="en-US" sz="2448" dirty="0">
                <a:solidFill>
                  <a:srgbClr val="FF0000"/>
                </a:solidFill>
                <a:latin typeface="Calibri" panose="020F0502020204030204"/>
              </a:rPr>
              <a:t>Known data</a:t>
            </a:r>
          </a:p>
        </p:txBody>
      </p:sp>
      <p:sp>
        <p:nvSpPr>
          <p:cNvPr id="71" name="TextBox 70"/>
          <p:cNvSpPr txBox="1"/>
          <p:nvPr/>
        </p:nvSpPr>
        <p:spPr>
          <a:xfrm>
            <a:off x="313467" y="537187"/>
            <a:ext cx="1030324" cy="478376"/>
          </a:xfrm>
          <a:prstGeom prst="rect">
            <a:avLst/>
          </a:prstGeom>
          <a:noFill/>
        </p:spPr>
        <p:txBody>
          <a:bodyPr wrap="none" rtlCol="0">
            <a:spAutoFit/>
          </a:bodyPr>
          <a:lstStyle/>
          <a:p>
            <a:pPr defTabSz="932597"/>
            <a:r>
              <a:rPr lang="en-US" sz="2448" dirty="0">
                <a:solidFill>
                  <a:srgbClr val="FF0000"/>
                </a:solidFill>
                <a:latin typeface="Calibri" panose="020F0502020204030204"/>
              </a:rPr>
              <a:t>Model</a:t>
            </a:r>
          </a:p>
        </p:txBody>
      </p:sp>
      <p:sp>
        <p:nvSpPr>
          <p:cNvPr id="72" name="TextBox 71"/>
          <p:cNvSpPr txBox="1"/>
          <p:nvPr/>
        </p:nvSpPr>
        <p:spPr>
          <a:xfrm>
            <a:off x="312684" y="903375"/>
            <a:ext cx="2089813" cy="478376"/>
          </a:xfrm>
          <a:prstGeom prst="rect">
            <a:avLst/>
          </a:prstGeom>
          <a:noFill/>
        </p:spPr>
        <p:txBody>
          <a:bodyPr wrap="none" rtlCol="0">
            <a:spAutoFit/>
          </a:bodyPr>
          <a:lstStyle/>
          <a:p>
            <a:pPr defTabSz="932597"/>
            <a:r>
              <a:rPr lang="en-US" sz="2448" dirty="0">
                <a:solidFill>
                  <a:srgbClr val="FF0000"/>
                </a:solidFill>
                <a:latin typeface="Calibri" panose="020F0502020204030204"/>
              </a:rPr>
              <a:t>Unknown data</a:t>
            </a:r>
          </a:p>
        </p:txBody>
      </p:sp>
      <p:sp>
        <p:nvSpPr>
          <p:cNvPr id="73" name="Title 1"/>
          <p:cNvSpPr txBox="1">
            <a:spLocks/>
          </p:cNvSpPr>
          <p:nvPr/>
        </p:nvSpPr>
        <p:spPr>
          <a:xfrm>
            <a:off x="3553757" y="3141490"/>
            <a:ext cx="5997158" cy="8710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32597"/>
            <a:r>
              <a:rPr lang="en-US" sz="4488" dirty="0">
                <a:solidFill>
                  <a:prstClr val="black"/>
                </a:solidFill>
                <a:latin typeface="Calibri Light" panose="020F0302020204030204"/>
              </a:rPr>
              <a:t>Weather forecast sample</a:t>
            </a:r>
          </a:p>
        </p:txBody>
      </p:sp>
      <p:sp>
        <p:nvSpPr>
          <p:cNvPr id="9" name="Rectangle 8"/>
          <p:cNvSpPr/>
          <p:nvPr/>
        </p:nvSpPr>
        <p:spPr>
          <a:xfrm>
            <a:off x="3268126" y="6430550"/>
            <a:ext cx="6262573" cy="382308"/>
          </a:xfrm>
          <a:prstGeom prst="rect">
            <a:avLst/>
          </a:prstGeom>
        </p:spPr>
        <p:txBody>
          <a:bodyPr wrap="none">
            <a:spAutoFit/>
          </a:bodyPr>
          <a:lstStyle/>
          <a:p>
            <a:pPr algn="ctr" defTabSz="932597"/>
            <a:r>
              <a:rPr lang="en-US" sz="1836" dirty="0">
                <a:solidFill>
                  <a:prstClr val="black"/>
                </a:solidFill>
                <a:latin typeface="Calibri" panose="020F0502020204030204"/>
              </a:rPr>
              <a:t>Using </a:t>
            </a:r>
            <a:r>
              <a:rPr lang="en-US" sz="1836" b="1" dirty="0">
                <a:solidFill>
                  <a:srgbClr val="FF0000"/>
                </a:solidFill>
                <a:latin typeface="Calibri" panose="020F0502020204030204"/>
              </a:rPr>
              <a:t>known data</a:t>
            </a:r>
            <a:r>
              <a:rPr lang="en-US" sz="1836" dirty="0">
                <a:solidFill>
                  <a:prstClr val="black"/>
                </a:solidFill>
                <a:latin typeface="Calibri" panose="020F0502020204030204"/>
              </a:rPr>
              <a:t>, develop a </a:t>
            </a:r>
            <a:r>
              <a:rPr lang="en-US" sz="1836" b="1" dirty="0">
                <a:solidFill>
                  <a:srgbClr val="FF0000"/>
                </a:solidFill>
                <a:latin typeface="Calibri" panose="020F0502020204030204"/>
              </a:rPr>
              <a:t>model</a:t>
            </a:r>
            <a:r>
              <a:rPr lang="en-US" sz="1836" dirty="0">
                <a:solidFill>
                  <a:prstClr val="black"/>
                </a:solidFill>
                <a:latin typeface="Calibri" panose="020F0502020204030204"/>
              </a:rPr>
              <a:t> to </a:t>
            </a:r>
            <a:r>
              <a:rPr lang="en-US" sz="1836" u="sng" dirty="0">
                <a:solidFill>
                  <a:prstClr val="black"/>
                </a:solidFill>
                <a:latin typeface="Calibri" panose="020F0502020204030204"/>
              </a:rPr>
              <a:t>predict</a:t>
            </a:r>
            <a:r>
              <a:rPr lang="en-US" sz="1836" dirty="0">
                <a:solidFill>
                  <a:prstClr val="black"/>
                </a:solidFill>
                <a:latin typeface="Calibri" panose="020F0502020204030204"/>
              </a:rPr>
              <a:t> </a:t>
            </a:r>
            <a:r>
              <a:rPr lang="en-US" sz="1836" b="1" dirty="0">
                <a:solidFill>
                  <a:srgbClr val="FF0000"/>
                </a:solidFill>
                <a:latin typeface="Calibri" panose="020F0502020204030204"/>
              </a:rPr>
              <a:t>unknown data</a:t>
            </a:r>
            <a:r>
              <a:rPr lang="en-US" sz="1836" dirty="0">
                <a:solidFill>
                  <a:prstClr val="black"/>
                </a:solidFill>
                <a:latin typeface="Calibri" panose="020F0502020204030204"/>
              </a:rPr>
              <a:t>.</a:t>
            </a:r>
          </a:p>
        </p:txBody>
      </p:sp>
    </p:spTree>
    <p:extLst>
      <p:ext uri="{BB962C8B-B14F-4D97-AF65-F5344CB8AC3E}">
        <p14:creationId xmlns:p14="http://schemas.microsoft.com/office/powerpoint/2010/main" val="3383530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3"/>
                                        </p:tgtEl>
                                      </p:cBhvr>
                                    </p:animEffect>
                                    <p:set>
                                      <p:cBhvr>
                                        <p:cTn id="7" dur="1" fill="hold">
                                          <p:stCondLst>
                                            <p:cond delay="499"/>
                                          </p:stCondLst>
                                        </p:cTn>
                                        <p:tgtEl>
                                          <p:spTgt spid="73"/>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9"/>
                                        </p:tgtEl>
                                        <p:attrNameLst>
                                          <p:attrName>style.visibility</p:attrName>
                                        </p:attrNameLst>
                                      </p:cBhvr>
                                      <p:to>
                                        <p:strVal val="visible"/>
                                      </p:to>
                                    </p:set>
                                    <p:anim calcmode="lin" valueType="num">
                                      <p:cBhvr additive="base">
                                        <p:cTn id="21" dur="500" fill="hold"/>
                                        <p:tgtEl>
                                          <p:spTgt spid="59"/>
                                        </p:tgtEl>
                                        <p:attrNameLst>
                                          <p:attrName>ppt_x</p:attrName>
                                        </p:attrNameLst>
                                      </p:cBhvr>
                                      <p:tavLst>
                                        <p:tav tm="0">
                                          <p:val>
                                            <p:strVal val="#ppt_x"/>
                                          </p:val>
                                        </p:tav>
                                        <p:tav tm="100000">
                                          <p:val>
                                            <p:strVal val="#ppt_x"/>
                                          </p:val>
                                        </p:tav>
                                      </p:tavLst>
                                    </p:anim>
                                    <p:anim calcmode="lin" valueType="num">
                                      <p:cBhvr additive="base">
                                        <p:cTn id="22" dur="500" fill="hold"/>
                                        <p:tgtEl>
                                          <p:spTgt spid="5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fill="hold"/>
                                        <p:tgtEl>
                                          <p:spTgt spid="21"/>
                                        </p:tgtEl>
                                        <p:attrNameLst>
                                          <p:attrName>ppt_x</p:attrName>
                                        </p:attrNameLst>
                                      </p:cBhvr>
                                      <p:tavLst>
                                        <p:tav tm="0">
                                          <p:val>
                                            <p:strVal val="#ppt_x"/>
                                          </p:val>
                                        </p:tav>
                                        <p:tav tm="100000">
                                          <p:val>
                                            <p:strVal val="#ppt_x"/>
                                          </p:val>
                                        </p:tav>
                                      </p:tavLst>
                                    </p:anim>
                                    <p:anim calcmode="lin" valueType="num">
                                      <p:cBhvr additive="base">
                                        <p:cTn id="34" dur="500" fill="hold"/>
                                        <p:tgtEl>
                                          <p:spTgt spid="21"/>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ppt_x"/>
                                          </p:val>
                                        </p:tav>
                                        <p:tav tm="100000">
                                          <p:val>
                                            <p:strVal val="#ppt_x"/>
                                          </p:val>
                                        </p:tav>
                                      </p:tavLst>
                                    </p:anim>
                                    <p:anim calcmode="lin" valueType="num">
                                      <p:cBhvr additive="base">
                                        <p:cTn id="3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 calcmode="lin" valueType="num">
                                      <p:cBhvr additive="base">
                                        <p:cTn id="47" dur="500" fill="hold"/>
                                        <p:tgtEl>
                                          <p:spTgt spid="55"/>
                                        </p:tgtEl>
                                        <p:attrNameLst>
                                          <p:attrName>ppt_x</p:attrName>
                                        </p:attrNameLst>
                                      </p:cBhvr>
                                      <p:tavLst>
                                        <p:tav tm="0">
                                          <p:val>
                                            <p:strVal val="#ppt_x"/>
                                          </p:val>
                                        </p:tav>
                                        <p:tav tm="100000">
                                          <p:val>
                                            <p:strVal val="#ppt_x"/>
                                          </p:val>
                                        </p:tav>
                                      </p:tavLst>
                                    </p:anim>
                                    <p:anim calcmode="lin" valueType="num">
                                      <p:cBhvr additive="base">
                                        <p:cTn id="48" dur="500" fill="hold"/>
                                        <p:tgtEl>
                                          <p:spTgt spid="5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6"/>
                                        </p:tgtEl>
                                        <p:attrNameLst>
                                          <p:attrName>style.visibility</p:attrName>
                                        </p:attrNameLst>
                                      </p:cBhvr>
                                      <p:to>
                                        <p:strVal val="visible"/>
                                      </p:to>
                                    </p:set>
                                    <p:anim calcmode="lin" valueType="num">
                                      <p:cBhvr additive="base">
                                        <p:cTn id="51" dur="500" fill="hold"/>
                                        <p:tgtEl>
                                          <p:spTgt spid="56"/>
                                        </p:tgtEl>
                                        <p:attrNameLst>
                                          <p:attrName>ppt_x</p:attrName>
                                        </p:attrNameLst>
                                      </p:cBhvr>
                                      <p:tavLst>
                                        <p:tav tm="0">
                                          <p:val>
                                            <p:strVal val="#ppt_x"/>
                                          </p:val>
                                        </p:tav>
                                        <p:tav tm="100000">
                                          <p:val>
                                            <p:strVal val="#ppt_x"/>
                                          </p:val>
                                        </p:tav>
                                      </p:tavLst>
                                    </p:anim>
                                    <p:anim calcmode="lin" valueType="num">
                                      <p:cBhvr additive="base">
                                        <p:cTn id="52" dur="500" fill="hold"/>
                                        <p:tgtEl>
                                          <p:spTgt spid="56"/>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7"/>
                                        </p:tgtEl>
                                        <p:attrNameLst>
                                          <p:attrName>style.visibility</p:attrName>
                                        </p:attrNameLst>
                                      </p:cBhvr>
                                      <p:to>
                                        <p:strVal val="visible"/>
                                      </p:to>
                                    </p:set>
                                    <p:anim calcmode="lin" valueType="num">
                                      <p:cBhvr additive="base">
                                        <p:cTn id="55" dur="500" fill="hold"/>
                                        <p:tgtEl>
                                          <p:spTgt spid="7"/>
                                        </p:tgtEl>
                                        <p:attrNameLst>
                                          <p:attrName>ppt_x</p:attrName>
                                        </p:attrNameLst>
                                      </p:cBhvr>
                                      <p:tavLst>
                                        <p:tav tm="0">
                                          <p:val>
                                            <p:strVal val="#ppt_x"/>
                                          </p:val>
                                        </p:tav>
                                        <p:tav tm="100000">
                                          <p:val>
                                            <p:strVal val="#ppt_x"/>
                                          </p:val>
                                        </p:tav>
                                      </p:tavLst>
                                    </p:anim>
                                    <p:anim calcmode="lin" valueType="num">
                                      <p:cBhvr additive="base">
                                        <p:cTn id="56" dur="500" fill="hold"/>
                                        <p:tgtEl>
                                          <p:spTgt spid="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71"/>
                                        </p:tgtEl>
                                        <p:attrNameLst>
                                          <p:attrName>style.visibility</p:attrName>
                                        </p:attrNameLst>
                                      </p:cBhvr>
                                      <p:to>
                                        <p:strVal val="visible"/>
                                      </p:to>
                                    </p:set>
                                    <p:anim calcmode="lin" valueType="num">
                                      <p:cBhvr additive="base">
                                        <p:cTn id="59" dur="500" fill="hold"/>
                                        <p:tgtEl>
                                          <p:spTgt spid="71"/>
                                        </p:tgtEl>
                                        <p:attrNameLst>
                                          <p:attrName>ppt_x</p:attrName>
                                        </p:attrNameLst>
                                      </p:cBhvr>
                                      <p:tavLst>
                                        <p:tav tm="0">
                                          <p:val>
                                            <p:strVal val="#ppt_x"/>
                                          </p:val>
                                        </p:tav>
                                        <p:tav tm="100000">
                                          <p:val>
                                            <p:strVal val="#ppt_x"/>
                                          </p:val>
                                        </p:tav>
                                      </p:tavLst>
                                    </p:anim>
                                    <p:anim calcmode="lin" valueType="num">
                                      <p:cBhvr additive="base">
                                        <p:cTn id="60"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22"/>
                                        </p:tgtEl>
                                        <p:attrNameLst>
                                          <p:attrName>style.visibility</p:attrName>
                                        </p:attrNameLst>
                                      </p:cBhvr>
                                      <p:to>
                                        <p:strVal val="visible"/>
                                      </p:to>
                                    </p:set>
                                    <p:anim calcmode="lin" valueType="num">
                                      <p:cBhvr additive="base">
                                        <p:cTn id="65" dur="500" fill="hold"/>
                                        <p:tgtEl>
                                          <p:spTgt spid="22"/>
                                        </p:tgtEl>
                                        <p:attrNameLst>
                                          <p:attrName>ppt_x</p:attrName>
                                        </p:attrNameLst>
                                      </p:cBhvr>
                                      <p:tavLst>
                                        <p:tav tm="0">
                                          <p:val>
                                            <p:strVal val="#ppt_x"/>
                                          </p:val>
                                        </p:tav>
                                        <p:tav tm="100000">
                                          <p:val>
                                            <p:strVal val="#ppt_x"/>
                                          </p:val>
                                        </p:tav>
                                      </p:tavLst>
                                    </p:anim>
                                    <p:anim calcmode="lin" valueType="num">
                                      <p:cBhvr additive="base">
                                        <p:cTn id="66" dur="500" fill="hold"/>
                                        <p:tgtEl>
                                          <p:spTgt spid="22"/>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72"/>
                                        </p:tgtEl>
                                        <p:attrNameLst>
                                          <p:attrName>style.visibility</p:attrName>
                                        </p:attrNameLst>
                                      </p:cBhvr>
                                      <p:to>
                                        <p:strVal val="visible"/>
                                      </p:to>
                                    </p:set>
                                    <p:anim calcmode="lin" valueType="num">
                                      <p:cBhvr additive="base">
                                        <p:cTn id="69" dur="500" fill="hold"/>
                                        <p:tgtEl>
                                          <p:spTgt spid="72"/>
                                        </p:tgtEl>
                                        <p:attrNameLst>
                                          <p:attrName>ppt_x</p:attrName>
                                        </p:attrNameLst>
                                      </p:cBhvr>
                                      <p:tavLst>
                                        <p:tav tm="0">
                                          <p:val>
                                            <p:strVal val="#ppt_x"/>
                                          </p:val>
                                        </p:tav>
                                        <p:tav tm="100000">
                                          <p:val>
                                            <p:strVal val="#ppt_x"/>
                                          </p:val>
                                        </p:tav>
                                      </p:tavLst>
                                    </p:anim>
                                    <p:anim calcmode="lin" valueType="num">
                                      <p:cBhvr additive="base">
                                        <p:cTn id="70"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5" grpId="0" animBg="1"/>
      <p:bldP spid="56" grpId="0" animBg="1"/>
      <p:bldP spid="3" grpId="0"/>
      <p:bldP spid="71" grpId="0"/>
      <p:bldP spid="72" grpId="0"/>
      <p:bldP spid="73"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p:cNvGrpSpPr/>
          <p:nvPr/>
        </p:nvGrpSpPr>
        <p:grpSpPr>
          <a:xfrm>
            <a:off x="1648835" y="1607254"/>
            <a:ext cx="9329711" cy="3730853"/>
            <a:chOff x="1615787" y="1575882"/>
            <a:chExt cx="9147606" cy="3658031"/>
          </a:xfrm>
        </p:grpSpPr>
        <p:sp>
          <p:nvSpPr>
            <p:cNvPr id="6" name="Freeform 5"/>
            <p:cNvSpPr/>
            <p:nvPr/>
          </p:nvSpPr>
          <p:spPr>
            <a:xfrm>
              <a:off x="1615787" y="1577314"/>
              <a:ext cx="7311880" cy="3656599"/>
            </a:xfrm>
            <a:custGeom>
              <a:avLst/>
              <a:gdLst>
                <a:gd name="connsiteX0" fmla="*/ 0 w 7907481"/>
                <a:gd name="connsiteY0" fmla="*/ 2982336 h 3138200"/>
                <a:gd name="connsiteX1" fmla="*/ 2452254 w 7907481"/>
                <a:gd name="connsiteY1" fmla="*/ 114446 h 3138200"/>
                <a:gd name="connsiteX2" fmla="*/ 4468090 w 7907481"/>
                <a:gd name="connsiteY2" fmla="*/ 2992727 h 3138200"/>
                <a:gd name="connsiteX3" fmla="*/ 5548745 w 7907481"/>
                <a:gd name="connsiteY3" fmla="*/ 146 h 3138200"/>
                <a:gd name="connsiteX4" fmla="*/ 7907481 w 7907481"/>
                <a:gd name="connsiteY4" fmla="*/ 3138200 h 3138200"/>
                <a:gd name="connsiteX0" fmla="*/ 0 w 8510154"/>
                <a:gd name="connsiteY0" fmla="*/ 1548390 h 3138200"/>
                <a:gd name="connsiteX1" fmla="*/ 3054927 w 8510154"/>
                <a:gd name="connsiteY1" fmla="*/ 114446 h 3138200"/>
                <a:gd name="connsiteX2" fmla="*/ 5070763 w 8510154"/>
                <a:gd name="connsiteY2" fmla="*/ 2992727 h 3138200"/>
                <a:gd name="connsiteX3" fmla="*/ 6151418 w 8510154"/>
                <a:gd name="connsiteY3" fmla="*/ 146 h 3138200"/>
                <a:gd name="connsiteX4" fmla="*/ 8510154 w 8510154"/>
                <a:gd name="connsiteY4" fmla="*/ 3138200 h 3138200"/>
                <a:gd name="connsiteX0" fmla="*/ 0 w 8014854"/>
                <a:gd name="connsiteY0" fmla="*/ 1830330 h 3138200"/>
                <a:gd name="connsiteX1" fmla="*/ 2559627 w 8014854"/>
                <a:gd name="connsiteY1" fmla="*/ 114446 h 3138200"/>
                <a:gd name="connsiteX2" fmla="*/ 4575463 w 8014854"/>
                <a:gd name="connsiteY2" fmla="*/ 2992727 h 3138200"/>
                <a:gd name="connsiteX3" fmla="*/ 5656118 w 8014854"/>
                <a:gd name="connsiteY3" fmla="*/ 146 h 3138200"/>
                <a:gd name="connsiteX4" fmla="*/ 8014854 w 8014854"/>
                <a:gd name="connsiteY4" fmla="*/ 3138200 h 3138200"/>
                <a:gd name="connsiteX0" fmla="*/ 0 w 8008504"/>
                <a:gd name="connsiteY0" fmla="*/ 1827155 h 3138200"/>
                <a:gd name="connsiteX1" fmla="*/ 2553277 w 8008504"/>
                <a:gd name="connsiteY1" fmla="*/ 114446 h 3138200"/>
                <a:gd name="connsiteX2" fmla="*/ 4569113 w 8008504"/>
                <a:gd name="connsiteY2" fmla="*/ 2992727 h 3138200"/>
                <a:gd name="connsiteX3" fmla="*/ 5649768 w 8008504"/>
                <a:gd name="connsiteY3" fmla="*/ 146 h 3138200"/>
                <a:gd name="connsiteX4" fmla="*/ 8008504 w 8008504"/>
                <a:gd name="connsiteY4" fmla="*/ 3138200 h 3138200"/>
                <a:gd name="connsiteX0" fmla="*/ 0 w 8008504"/>
                <a:gd name="connsiteY0" fmla="*/ 1860091 h 3171136"/>
                <a:gd name="connsiteX1" fmla="*/ 1835727 w 8008504"/>
                <a:gd name="connsiteY1" fmla="*/ 36257 h 3171136"/>
                <a:gd name="connsiteX2" fmla="*/ 4569113 w 8008504"/>
                <a:gd name="connsiteY2" fmla="*/ 3025663 h 3171136"/>
                <a:gd name="connsiteX3" fmla="*/ 5649768 w 8008504"/>
                <a:gd name="connsiteY3" fmla="*/ 33082 h 3171136"/>
                <a:gd name="connsiteX4" fmla="*/ 8008504 w 8008504"/>
                <a:gd name="connsiteY4" fmla="*/ 3171136 h 3171136"/>
                <a:gd name="connsiteX0" fmla="*/ 0 w 8008504"/>
                <a:gd name="connsiteY0" fmla="*/ 1827155 h 3138200"/>
                <a:gd name="connsiteX1" fmla="*/ 1835727 w 8008504"/>
                <a:gd name="connsiteY1" fmla="*/ 3321 h 3138200"/>
                <a:gd name="connsiteX2" fmla="*/ 4569113 w 8008504"/>
                <a:gd name="connsiteY2" fmla="*/ 2992727 h 3138200"/>
                <a:gd name="connsiteX3" fmla="*/ 5649768 w 8008504"/>
                <a:gd name="connsiteY3" fmla="*/ 146 h 3138200"/>
                <a:gd name="connsiteX4" fmla="*/ 8008504 w 8008504"/>
                <a:gd name="connsiteY4" fmla="*/ 3138200 h 3138200"/>
                <a:gd name="connsiteX0" fmla="*/ 0 w 8008504"/>
                <a:gd name="connsiteY0" fmla="*/ 1827169 h 3138214"/>
                <a:gd name="connsiteX1" fmla="*/ 1835727 w 8008504"/>
                <a:gd name="connsiteY1" fmla="*/ 3335 h 3138214"/>
                <a:gd name="connsiteX2" fmla="*/ 3400713 w 8008504"/>
                <a:gd name="connsiteY2" fmla="*/ 1727576 h 3138214"/>
                <a:gd name="connsiteX3" fmla="*/ 4569113 w 8008504"/>
                <a:gd name="connsiteY3" fmla="*/ 2992741 h 3138214"/>
                <a:gd name="connsiteX4" fmla="*/ 5649768 w 8008504"/>
                <a:gd name="connsiteY4" fmla="*/ 160 h 3138214"/>
                <a:gd name="connsiteX5" fmla="*/ 8008504 w 8008504"/>
                <a:gd name="connsiteY5" fmla="*/ 3138214 h 3138214"/>
                <a:gd name="connsiteX0" fmla="*/ 0 w 8008504"/>
                <a:gd name="connsiteY0" fmla="*/ 1827170 h 3138215"/>
                <a:gd name="connsiteX1" fmla="*/ 1835727 w 8008504"/>
                <a:gd name="connsiteY1" fmla="*/ 3336 h 3138215"/>
                <a:gd name="connsiteX2" fmla="*/ 3661063 w 8008504"/>
                <a:gd name="connsiteY2" fmla="*/ 1832352 h 3138215"/>
                <a:gd name="connsiteX3" fmla="*/ 4569113 w 8008504"/>
                <a:gd name="connsiteY3" fmla="*/ 2992742 h 3138215"/>
                <a:gd name="connsiteX4" fmla="*/ 5649768 w 8008504"/>
                <a:gd name="connsiteY4" fmla="*/ 161 h 3138215"/>
                <a:gd name="connsiteX5" fmla="*/ 8008504 w 8008504"/>
                <a:gd name="connsiteY5" fmla="*/ 3138215 h 3138215"/>
                <a:gd name="connsiteX0" fmla="*/ 0 w 8008504"/>
                <a:gd name="connsiteY0" fmla="*/ 1828979 h 3699018"/>
                <a:gd name="connsiteX1" fmla="*/ 1835727 w 8008504"/>
                <a:gd name="connsiteY1" fmla="*/ 5145 h 3699018"/>
                <a:gd name="connsiteX2" fmla="*/ 3661063 w 8008504"/>
                <a:gd name="connsiteY2" fmla="*/ 1834161 h 3699018"/>
                <a:gd name="connsiteX3" fmla="*/ 5488276 w 8008504"/>
                <a:gd name="connsiteY3" fmla="*/ 3661301 h 3699018"/>
                <a:gd name="connsiteX4" fmla="*/ 5649768 w 8008504"/>
                <a:gd name="connsiteY4" fmla="*/ 1970 h 3699018"/>
                <a:gd name="connsiteX5" fmla="*/ 8008504 w 8008504"/>
                <a:gd name="connsiteY5" fmla="*/ 3140024 h 3699018"/>
                <a:gd name="connsiteX0" fmla="*/ 0 w 8008504"/>
                <a:gd name="connsiteY0" fmla="*/ 1828979 h 3661301"/>
                <a:gd name="connsiteX1" fmla="*/ 1835727 w 8008504"/>
                <a:gd name="connsiteY1" fmla="*/ 5145 h 3661301"/>
                <a:gd name="connsiteX2" fmla="*/ 3661063 w 8008504"/>
                <a:gd name="connsiteY2" fmla="*/ 1834161 h 3661301"/>
                <a:gd name="connsiteX3" fmla="*/ 5488276 w 8008504"/>
                <a:gd name="connsiteY3" fmla="*/ 3661301 h 3661301"/>
                <a:gd name="connsiteX4" fmla="*/ 5649768 w 8008504"/>
                <a:gd name="connsiteY4" fmla="*/ 1970 h 3661301"/>
                <a:gd name="connsiteX5" fmla="*/ 8008504 w 8008504"/>
                <a:gd name="connsiteY5" fmla="*/ 3140024 h 3661301"/>
                <a:gd name="connsiteX0" fmla="*/ 0 w 8008504"/>
                <a:gd name="connsiteY0" fmla="*/ 1833738 h 3703945"/>
                <a:gd name="connsiteX1" fmla="*/ 1835727 w 8008504"/>
                <a:gd name="connsiteY1" fmla="*/ 9904 h 3703945"/>
                <a:gd name="connsiteX2" fmla="*/ 3661063 w 8008504"/>
                <a:gd name="connsiteY2" fmla="*/ 1838920 h 3703945"/>
                <a:gd name="connsiteX3" fmla="*/ 5488276 w 8008504"/>
                <a:gd name="connsiteY3" fmla="*/ 3666060 h 3703945"/>
                <a:gd name="connsiteX4" fmla="*/ 7302355 w 8008504"/>
                <a:gd name="connsiteY4" fmla="*/ 1967 h 3703945"/>
                <a:gd name="connsiteX5" fmla="*/ 8008504 w 8008504"/>
                <a:gd name="connsiteY5" fmla="*/ 3144783 h 3703945"/>
                <a:gd name="connsiteX0" fmla="*/ 0 w 8008504"/>
                <a:gd name="connsiteY0" fmla="*/ 1831772 h 3701979"/>
                <a:gd name="connsiteX1" fmla="*/ 1835727 w 8008504"/>
                <a:gd name="connsiteY1" fmla="*/ 7938 h 3701979"/>
                <a:gd name="connsiteX2" fmla="*/ 3661063 w 8008504"/>
                <a:gd name="connsiteY2" fmla="*/ 1836954 h 3701979"/>
                <a:gd name="connsiteX3" fmla="*/ 5488276 w 8008504"/>
                <a:gd name="connsiteY3" fmla="*/ 3664094 h 3701979"/>
                <a:gd name="connsiteX4" fmla="*/ 7302355 w 8008504"/>
                <a:gd name="connsiteY4" fmla="*/ 1 h 3701979"/>
                <a:gd name="connsiteX5" fmla="*/ 8008504 w 8008504"/>
                <a:gd name="connsiteY5" fmla="*/ 3142817 h 3701979"/>
                <a:gd name="connsiteX0" fmla="*/ 0 w 8008504"/>
                <a:gd name="connsiteY0" fmla="*/ 1831772 h 3701979"/>
                <a:gd name="connsiteX1" fmla="*/ 1835727 w 8008504"/>
                <a:gd name="connsiteY1" fmla="*/ 7938 h 3701979"/>
                <a:gd name="connsiteX2" fmla="*/ 3661063 w 8008504"/>
                <a:gd name="connsiteY2" fmla="*/ 1836954 h 3701979"/>
                <a:gd name="connsiteX3" fmla="*/ 5488276 w 8008504"/>
                <a:gd name="connsiteY3" fmla="*/ 3664094 h 3701979"/>
                <a:gd name="connsiteX4" fmla="*/ 7311880 w 8008504"/>
                <a:gd name="connsiteY4" fmla="*/ 1 h 3701979"/>
                <a:gd name="connsiteX5" fmla="*/ 8008504 w 8008504"/>
                <a:gd name="connsiteY5" fmla="*/ 3142817 h 3701979"/>
                <a:gd name="connsiteX0" fmla="*/ 0 w 9161029"/>
                <a:gd name="connsiteY0" fmla="*/ 1831773 h 3701980"/>
                <a:gd name="connsiteX1" fmla="*/ 1835727 w 9161029"/>
                <a:gd name="connsiteY1" fmla="*/ 7939 h 3701980"/>
                <a:gd name="connsiteX2" fmla="*/ 3661063 w 9161029"/>
                <a:gd name="connsiteY2" fmla="*/ 1836955 h 3701980"/>
                <a:gd name="connsiteX3" fmla="*/ 5488276 w 9161029"/>
                <a:gd name="connsiteY3" fmla="*/ 3664095 h 3701980"/>
                <a:gd name="connsiteX4" fmla="*/ 7311880 w 9161029"/>
                <a:gd name="connsiteY4" fmla="*/ 2 h 3701980"/>
                <a:gd name="connsiteX5" fmla="*/ 9161029 w 9161029"/>
                <a:gd name="connsiteY5" fmla="*/ 3685743 h 3701980"/>
                <a:gd name="connsiteX0" fmla="*/ 0 w 9161029"/>
                <a:gd name="connsiteY0" fmla="*/ 1831773 h 3701980"/>
                <a:gd name="connsiteX1" fmla="*/ 1835727 w 9161029"/>
                <a:gd name="connsiteY1" fmla="*/ 7939 h 3701980"/>
                <a:gd name="connsiteX2" fmla="*/ 3661063 w 9161029"/>
                <a:gd name="connsiteY2" fmla="*/ 1836955 h 3701980"/>
                <a:gd name="connsiteX3" fmla="*/ 5488276 w 9161029"/>
                <a:gd name="connsiteY3" fmla="*/ 3664095 h 3701980"/>
                <a:gd name="connsiteX4" fmla="*/ 7311880 w 9161029"/>
                <a:gd name="connsiteY4" fmla="*/ 2 h 3701980"/>
                <a:gd name="connsiteX5" fmla="*/ 9161029 w 9161029"/>
                <a:gd name="connsiteY5" fmla="*/ 3685743 h 3701980"/>
                <a:gd name="connsiteX0" fmla="*/ 0 w 9161029"/>
                <a:gd name="connsiteY0" fmla="*/ 1831773 h 3701980"/>
                <a:gd name="connsiteX1" fmla="*/ 1835727 w 9161029"/>
                <a:gd name="connsiteY1" fmla="*/ 7939 h 3701980"/>
                <a:gd name="connsiteX2" fmla="*/ 3661063 w 9161029"/>
                <a:gd name="connsiteY2" fmla="*/ 1836955 h 3701980"/>
                <a:gd name="connsiteX3" fmla="*/ 5488276 w 9161029"/>
                <a:gd name="connsiteY3" fmla="*/ 3664095 h 3701980"/>
                <a:gd name="connsiteX4" fmla="*/ 7311880 w 9161029"/>
                <a:gd name="connsiteY4" fmla="*/ 2 h 3701980"/>
                <a:gd name="connsiteX5" fmla="*/ 9161029 w 9161029"/>
                <a:gd name="connsiteY5" fmla="*/ 3685743 h 3701980"/>
                <a:gd name="connsiteX0" fmla="*/ 0 w 9161029"/>
                <a:gd name="connsiteY0" fmla="*/ 1823836 h 3677806"/>
                <a:gd name="connsiteX1" fmla="*/ 1835727 w 9161029"/>
                <a:gd name="connsiteY1" fmla="*/ 2 h 3677806"/>
                <a:gd name="connsiteX2" fmla="*/ 3661063 w 9161029"/>
                <a:gd name="connsiteY2" fmla="*/ 1829018 h 3677806"/>
                <a:gd name="connsiteX3" fmla="*/ 5488276 w 9161029"/>
                <a:gd name="connsiteY3" fmla="*/ 3656158 h 3677806"/>
                <a:gd name="connsiteX4" fmla="*/ 7311880 w 9161029"/>
                <a:gd name="connsiteY4" fmla="*/ 1839915 h 3677806"/>
                <a:gd name="connsiteX5" fmla="*/ 9161029 w 9161029"/>
                <a:gd name="connsiteY5" fmla="*/ 3677806 h 3677806"/>
                <a:gd name="connsiteX0" fmla="*/ 0 w 9141979"/>
                <a:gd name="connsiteY0" fmla="*/ 2271551 h 4103875"/>
                <a:gd name="connsiteX1" fmla="*/ 1835727 w 9141979"/>
                <a:gd name="connsiteY1" fmla="*/ 447717 h 4103875"/>
                <a:gd name="connsiteX2" fmla="*/ 3661063 w 9141979"/>
                <a:gd name="connsiteY2" fmla="*/ 2276733 h 4103875"/>
                <a:gd name="connsiteX3" fmla="*/ 5488276 w 9141979"/>
                <a:gd name="connsiteY3" fmla="*/ 4103873 h 4103875"/>
                <a:gd name="connsiteX4" fmla="*/ 7311880 w 9141979"/>
                <a:gd name="connsiteY4" fmla="*/ 2287630 h 4103875"/>
                <a:gd name="connsiteX5" fmla="*/ 9141979 w 9141979"/>
                <a:gd name="connsiteY5" fmla="*/ 467921 h 4103875"/>
                <a:gd name="connsiteX0" fmla="*/ 0 w 9141979"/>
                <a:gd name="connsiteY0" fmla="*/ 1823836 h 3656160"/>
                <a:gd name="connsiteX1" fmla="*/ 1835727 w 9141979"/>
                <a:gd name="connsiteY1" fmla="*/ 2 h 3656160"/>
                <a:gd name="connsiteX2" fmla="*/ 3661063 w 9141979"/>
                <a:gd name="connsiteY2" fmla="*/ 1829018 h 3656160"/>
                <a:gd name="connsiteX3" fmla="*/ 5488276 w 9141979"/>
                <a:gd name="connsiteY3" fmla="*/ 3656158 h 3656160"/>
                <a:gd name="connsiteX4" fmla="*/ 7311880 w 9141979"/>
                <a:gd name="connsiteY4" fmla="*/ 1839915 h 3656160"/>
                <a:gd name="connsiteX5" fmla="*/ 9141979 w 9141979"/>
                <a:gd name="connsiteY5" fmla="*/ 20206 h 3656160"/>
                <a:gd name="connsiteX0" fmla="*/ 0 w 9141979"/>
                <a:gd name="connsiteY0" fmla="*/ 1823836 h 3656160"/>
                <a:gd name="connsiteX1" fmla="*/ 1835727 w 9141979"/>
                <a:gd name="connsiteY1" fmla="*/ 2 h 3656160"/>
                <a:gd name="connsiteX2" fmla="*/ 3661063 w 9141979"/>
                <a:gd name="connsiteY2" fmla="*/ 1829018 h 3656160"/>
                <a:gd name="connsiteX3" fmla="*/ 5488276 w 9141979"/>
                <a:gd name="connsiteY3" fmla="*/ 3656158 h 3656160"/>
                <a:gd name="connsiteX4" fmla="*/ 7311880 w 9141979"/>
                <a:gd name="connsiteY4" fmla="*/ 1839915 h 3656160"/>
                <a:gd name="connsiteX5" fmla="*/ 9141979 w 9141979"/>
                <a:gd name="connsiteY5" fmla="*/ 20206 h 3656160"/>
                <a:gd name="connsiteX0" fmla="*/ 0 w 9141979"/>
                <a:gd name="connsiteY0" fmla="*/ 1823836 h 3656240"/>
                <a:gd name="connsiteX1" fmla="*/ 1835727 w 9141979"/>
                <a:gd name="connsiteY1" fmla="*/ 2 h 3656240"/>
                <a:gd name="connsiteX2" fmla="*/ 3661063 w 9141979"/>
                <a:gd name="connsiteY2" fmla="*/ 1829018 h 3656240"/>
                <a:gd name="connsiteX3" fmla="*/ 5488276 w 9141979"/>
                <a:gd name="connsiteY3" fmla="*/ 3656158 h 3656240"/>
                <a:gd name="connsiteX4" fmla="*/ 7311880 w 9141979"/>
                <a:gd name="connsiteY4" fmla="*/ 1839915 h 3656240"/>
                <a:gd name="connsiteX5" fmla="*/ 9141979 w 9141979"/>
                <a:gd name="connsiteY5" fmla="*/ 20206 h 3656240"/>
                <a:gd name="connsiteX0" fmla="*/ 0 w 9141979"/>
                <a:gd name="connsiteY0" fmla="*/ 1823836 h 3656240"/>
                <a:gd name="connsiteX1" fmla="*/ 1835727 w 9141979"/>
                <a:gd name="connsiteY1" fmla="*/ 2 h 3656240"/>
                <a:gd name="connsiteX2" fmla="*/ 3661063 w 9141979"/>
                <a:gd name="connsiteY2" fmla="*/ 1829018 h 3656240"/>
                <a:gd name="connsiteX3" fmla="*/ 5488276 w 9141979"/>
                <a:gd name="connsiteY3" fmla="*/ 3656158 h 3656240"/>
                <a:gd name="connsiteX4" fmla="*/ 7311880 w 9141979"/>
                <a:gd name="connsiteY4" fmla="*/ 1839915 h 3656240"/>
                <a:gd name="connsiteX5" fmla="*/ 9141979 w 9141979"/>
                <a:gd name="connsiteY5" fmla="*/ 20206 h 3656240"/>
                <a:gd name="connsiteX0" fmla="*/ 0 w 9141979"/>
                <a:gd name="connsiteY0" fmla="*/ 1823836 h 3656159"/>
                <a:gd name="connsiteX1" fmla="*/ 1835727 w 9141979"/>
                <a:gd name="connsiteY1" fmla="*/ 2 h 3656159"/>
                <a:gd name="connsiteX2" fmla="*/ 3661063 w 9141979"/>
                <a:gd name="connsiteY2" fmla="*/ 1829018 h 3656159"/>
                <a:gd name="connsiteX3" fmla="*/ 5488276 w 9141979"/>
                <a:gd name="connsiteY3" fmla="*/ 3656158 h 3656159"/>
                <a:gd name="connsiteX4" fmla="*/ 7311880 w 9141979"/>
                <a:gd name="connsiteY4" fmla="*/ 1839915 h 3656159"/>
                <a:gd name="connsiteX5" fmla="*/ 9141979 w 9141979"/>
                <a:gd name="connsiteY5" fmla="*/ 20206 h 3656159"/>
                <a:gd name="connsiteX0" fmla="*/ 0 w 9141979"/>
                <a:gd name="connsiteY0" fmla="*/ 1823836 h 3656159"/>
                <a:gd name="connsiteX1" fmla="*/ 1835727 w 9141979"/>
                <a:gd name="connsiteY1" fmla="*/ 2 h 3656159"/>
                <a:gd name="connsiteX2" fmla="*/ 3661063 w 9141979"/>
                <a:gd name="connsiteY2" fmla="*/ 1829018 h 3656159"/>
                <a:gd name="connsiteX3" fmla="*/ 5488276 w 9141979"/>
                <a:gd name="connsiteY3" fmla="*/ 3656158 h 3656159"/>
                <a:gd name="connsiteX4" fmla="*/ 7311880 w 9141979"/>
                <a:gd name="connsiteY4" fmla="*/ 1839915 h 3656159"/>
                <a:gd name="connsiteX5" fmla="*/ 9141979 w 9141979"/>
                <a:gd name="connsiteY5" fmla="*/ 20206 h 3656159"/>
                <a:gd name="connsiteX0" fmla="*/ 0 w 9141979"/>
                <a:gd name="connsiteY0" fmla="*/ 1823836 h 3656159"/>
                <a:gd name="connsiteX1" fmla="*/ 1835727 w 9141979"/>
                <a:gd name="connsiteY1" fmla="*/ 2 h 3656159"/>
                <a:gd name="connsiteX2" fmla="*/ 3661063 w 9141979"/>
                <a:gd name="connsiteY2" fmla="*/ 1829018 h 3656159"/>
                <a:gd name="connsiteX3" fmla="*/ 5488276 w 9141979"/>
                <a:gd name="connsiteY3" fmla="*/ 3656158 h 3656159"/>
                <a:gd name="connsiteX4" fmla="*/ 7311880 w 9141979"/>
                <a:gd name="connsiteY4" fmla="*/ 1839915 h 3656159"/>
                <a:gd name="connsiteX5" fmla="*/ 9141979 w 9141979"/>
                <a:gd name="connsiteY5" fmla="*/ 20206 h 3656159"/>
                <a:gd name="connsiteX0" fmla="*/ 0 w 7311880"/>
                <a:gd name="connsiteY0" fmla="*/ 1823836 h 3656159"/>
                <a:gd name="connsiteX1" fmla="*/ 1835727 w 7311880"/>
                <a:gd name="connsiteY1" fmla="*/ 2 h 3656159"/>
                <a:gd name="connsiteX2" fmla="*/ 3661063 w 7311880"/>
                <a:gd name="connsiteY2" fmla="*/ 1829018 h 3656159"/>
                <a:gd name="connsiteX3" fmla="*/ 5488276 w 7311880"/>
                <a:gd name="connsiteY3" fmla="*/ 3656158 h 3656159"/>
                <a:gd name="connsiteX4" fmla="*/ 7311880 w 7311880"/>
                <a:gd name="connsiteY4" fmla="*/ 1839915 h 3656159"/>
                <a:gd name="connsiteX0" fmla="*/ 0 w 7311880"/>
                <a:gd name="connsiteY0" fmla="*/ 1823836 h 3656159"/>
                <a:gd name="connsiteX1" fmla="*/ 1835727 w 7311880"/>
                <a:gd name="connsiteY1" fmla="*/ 2 h 3656159"/>
                <a:gd name="connsiteX2" fmla="*/ 3661063 w 7311880"/>
                <a:gd name="connsiteY2" fmla="*/ 1829018 h 3656159"/>
                <a:gd name="connsiteX3" fmla="*/ 5488276 w 7311880"/>
                <a:gd name="connsiteY3" fmla="*/ 3656158 h 3656159"/>
                <a:gd name="connsiteX4" fmla="*/ 7311880 w 7311880"/>
                <a:gd name="connsiteY4" fmla="*/ 1839915 h 3656159"/>
                <a:gd name="connsiteX0" fmla="*/ 0 w 7311880"/>
                <a:gd name="connsiteY0" fmla="*/ 1826747 h 3659070"/>
                <a:gd name="connsiteX1" fmla="*/ 1835727 w 7311880"/>
                <a:gd name="connsiteY1" fmla="*/ 2913 h 3659070"/>
                <a:gd name="connsiteX2" fmla="*/ 3661063 w 7311880"/>
                <a:gd name="connsiteY2" fmla="*/ 1831929 h 3659070"/>
                <a:gd name="connsiteX3" fmla="*/ 5488276 w 7311880"/>
                <a:gd name="connsiteY3" fmla="*/ 3659069 h 3659070"/>
                <a:gd name="connsiteX4" fmla="*/ 7311880 w 7311880"/>
                <a:gd name="connsiteY4" fmla="*/ 1842826 h 3659070"/>
                <a:gd name="connsiteX0" fmla="*/ 0 w 7311880"/>
                <a:gd name="connsiteY0" fmla="*/ 1824252 h 3656575"/>
                <a:gd name="connsiteX1" fmla="*/ 1835727 w 7311880"/>
                <a:gd name="connsiteY1" fmla="*/ 418 h 3656575"/>
                <a:gd name="connsiteX2" fmla="*/ 3661063 w 7311880"/>
                <a:gd name="connsiteY2" fmla="*/ 1829434 h 3656575"/>
                <a:gd name="connsiteX3" fmla="*/ 5488276 w 7311880"/>
                <a:gd name="connsiteY3" fmla="*/ 3656574 h 3656575"/>
                <a:gd name="connsiteX4" fmla="*/ 7311880 w 7311880"/>
                <a:gd name="connsiteY4" fmla="*/ 1840331 h 3656575"/>
                <a:gd name="connsiteX0" fmla="*/ 0 w 7311880"/>
                <a:gd name="connsiteY0" fmla="*/ 1824252 h 3657283"/>
                <a:gd name="connsiteX1" fmla="*/ 1835727 w 7311880"/>
                <a:gd name="connsiteY1" fmla="*/ 418 h 3657283"/>
                <a:gd name="connsiteX2" fmla="*/ 3661063 w 7311880"/>
                <a:gd name="connsiteY2" fmla="*/ 1829434 h 3657283"/>
                <a:gd name="connsiteX3" fmla="*/ 5488276 w 7311880"/>
                <a:gd name="connsiteY3" fmla="*/ 3656574 h 3657283"/>
                <a:gd name="connsiteX4" fmla="*/ 7311880 w 7311880"/>
                <a:gd name="connsiteY4" fmla="*/ 1840331 h 3657283"/>
                <a:gd name="connsiteX0" fmla="*/ 0 w 7311880"/>
                <a:gd name="connsiteY0" fmla="*/ 1824252 h 3657308"/>
                <a:gd name="connsiteX1" fmla="*/ 1835727 w 7311880"/>
                <a:gd name="connsiteY1" fmla="*/ 418 h 3657308"/>
                <a:gd name="connsiteX2" fmla="*/ 3661063 w 7311880"/>
                <a:gd name="connsiteY2" fmla="*/ 1829434 h 3657308"/>
                <a:gd name="connsiteX3" fmla="*/ 5488276 w 7311880"/>
                <a:gd name="connsiteY3" fmla="*/ 3656574 h 3657308"/>
                <a:gd name="connsiteX4" fmla="*/ 7311880 w 7311880"/>
                <a:gd name="connsiteY4" fmla="*/ 1840331 h 3657308"/>
                <a:gd name="connsiteX0" fmla="*/ 0 w 7311880"/>
                <a:gd name="connsiteY0" fmla="*/ 1824266 h 3657322"/>
                <a:gd name="connsiteX1" fmla="*/ 1835727 w 7311880"/>
                <a:gd name="connsiteY1" fmla="*/ 432 h 3657322"/>
                <a:gd name="connsiteX2" fmla="*/ 3661063 w 7311880"/>
                <a:gd name="connsiteY2" fmla="*/ 1829448 h 3657322"/>
                <a:gd name="connsiteX3" fmla="*/ 5488276 w 7311880"/>
                <a:gd name="connsiteY3" fmla="*/ 3656588 h 3657322"/>
                <a:gd name="connsiteX4" fmla="*/ 7311880 w 7311880"/>
                <a:gd name="connsiteY4" fmla="*/ 1840345 h 3657322"/>
                <a:gd name="connsiteX0" fmla="*/ 0 w 7311880"/>
                <a:gd name="connsiteY0" fmla="*/ 1824276 h 3657332"/>
                <a:gd name="connsiteX1" fmla="*/ 1835727 w 7311880"/>
                <a:gd name="connsiteY1" fmla="*/ 442 h 3657332"/>
                <a:gd name="connsiteX2" fmla="*/ 3661063 w 7311880"/>
                <a:gd name="connsiteY2" fmla="*/ 1829458 h 3657332"/>
                <a:gd name="connsiteX3" fmla="*/ 5488276 w 7311880"/>
                <a:gd name="connsiteY3" fmla="*/ 3656598 h 3657332"/>
                <a:gd name="connsiteX4" fmla="*/ 7311880 w 7311880"/>
                <a:gd name="connsiteY4" fmla="*/ 1840355 h 3657332"/>
                <a:gd name="connsiteX0" fmla="*/ 0 w 7311880"/>
                <a:gd name="connsiteY0" fmla="*/ 1824276 h 3657332"/>
                <a:gd name="connsiteX1" fmla="*/ 1835727 w 7311880"/>
                <a:gd name="connsiteY1" fmla="*/ 442 h 3657332"/>
                <a:gd name="connsiteX2" fmla="*/ 3661063 w 7311880"/>
                <a:gd name="connsiteY2" fmla="*/ 1829458 h 3657332"/>
                <a:gd name="connsiteX3" fmla="*/ 5488276 w 7311880"/>
                <a:gd name="connsiteY3" fmla="*/ 3656598 h 3657332"/>
                <a:gd name="connsiteX4" fmla="*/ 7311880 w 7311880"/>
                <a:gd name="connsiteY4" fmla="*/ 1840355 h 3657332"/>
                <a:gd name="connsiteX0" fmla="*/ 0 w 7311880"/>
                <a:gd name="connsiteY0" fmla="*/ 1824276 h 3656599"/>
                <a:gd name="connsiteX1" fmla="*/ 1835727 w 7311880"/>
                <a:gd name="connsiteY1" fmla="*/ 442 h 3656599"/>
                <a:gd name="connsiteX2" fmla="*/ 3661063 w 7311880"/>
                <a:gd name="connsiteY2" fmla="*/ 1829458 h 3656599"/>
                <a:gd name="connsiteX3" fmla="*/ 5488276 w 7311880"/>
                <a:gd name="connsiteY3" fmla="*/ 3656598 h 3656599"/>
                <a:gd name="connsiteX4" fmla="*/ 7311880 w 7311880"/>
                <a:gd name="connsiteY4" fmla="*/ 1840355 h 3656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1880" h="3656599">
                  <a:moveTo>
                    <a:pt x="0" y="1824276"/>
                  </a:moveTo>
                  <a:cubicBezTo>
                    <a:pt x="853786" y="389465"/>
                    <a:pt x="1330325" y="28153"/>
                    <a:pt x="1835727" y="442"/>
                  </a:cubicBezTo>
                  <a:cubicBezTo>
                    <a:pt x="2341129" y="-27269"/>
                    <a:pt x="3215024" y="1255024"/>
                    <a:pt x="3661063" y="1829458"/>
                  </a:cubicBezTo>
                  <a:cubicBezTo>
                    <a:pt x="4059477" y="2375317"/>
                    <a:pt x="4927432" y="3654782"/>
                    <a:pt x="5488276" y="3656598"/>
                  </a:cubicBezTo>
                  <a:cubicBezTo>
                    <a:pt x="6049120" y="3658414"/>
                    <a:pt x="6950580" y="2312997"/>
                    <a:pt x="7311880" y="1840355"/>
                  </a:cubicBezTo>
                </a:path>
              </a:pathLst>
            </a:custGeom>
            <a:noFill/>
            <a:ln w="730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54" name="Freeform 53"/>
            <p:cNvSpPr/>
            <p:nvPr/>
          </p:nvSpPr>
          <p:spPr>
            <a:xfrm>
              <a:off x="8927666" y="1575882"/>
              <a:ext cx="1835727" cy="1823834"/>
            </a:xfrm>
            <a:custGeom>
              <a:avLst/>
              <a:gdLst>
                <a:gd name="connsiteX0" fmla="*/ 0 w 7907481"/>
                <a:gd name="connsiteY0" fmla="*/ 2982336 h 3138200"/>
                <a:gd name="connsiteX1" fmla="*/ 2452254 w 7907481"/>
                <a:gd name="connsiteY1" fmla="*/ 114446 h 3138200"/>
                <a:gd name="connsiteX2" fmla="*/ 4468090 w 7907481"/>
                <a:gd name="connsiteY2" fmla="*/ 2992727 h 3138200"/>
                <a:gd name="connsiteX3" fmla="*/ 5548745 w 7907481"/>
                <a:gd name="connsiteY3" fmla="*/ 146 h 3138200"/>
                <a:gd name="connsiteX4" fmla="*/ 7907481 w 7907481"/>
                <a:gd name="connsiteY4" fmla="*/ 3138200 h 3138200"/>
                <a:gd name="connsiteX0" fmla="*/ 0 w 8510154"/>
                <a:gd name="connsiteY0" fmla="*/ 1548390 h 3138200"/>
                <a:gd name="connsiteX1" fmla="*/ 3054927 w 8510154"/>
                <a:gd name="connsiteY1" fmla="*/ 114446 h 3138200"/>
                <a:gd name="connsiteX2" fmla="*/ 5070763 w 8510154"/>
                <a:gd name="connsiteY2" fmla="*/ 2992727 h 3138200"/>
                <a:gd name="connsiteX3" fmla="*/ 6151418 w 8510154"/>
                <a:gd name="connsiteY3" fmla="*/ 146 h 3138200"/>
                <a:gd name="connsiteX4" fmla="*/ 8510154 w 8510154"/>
                <a:gd name="connsiteY4" fmla="*/ 3138200 h 3138200"/>
                <a:gd name="connsiteX0" fmla="*/ 0 w 8014854"/>
                <a:gd name="connsiteY0" fmla="*/ 1830330 h 3138200"/>
                <a:gd name="connsiteX1" fmla="*/ 2559627 w 8014854"/>
                <a:gd name="connsiteY1" fmla="*/ 114446 h 3138200"/>
                <a:gd name="connsiteX2" fmla="*/ 4575463 w 8014854"/>
                <a:gd name="connsiteY2" fmla="*/ 2992727 h 3138200"/>
                <a:gd name="connsiteX3" fmla="*/ 5656118 w 8014854"/>
                <a:gd name="connsiteY3" fmla="*/ 146 h 3138200"/>
                <a:gd name="connsiteX4" fmla="*/ 8014854 w 8014854"/>
                <a:gd name="connsiteY4" fmla="*/ 3138200 h 3138200"/>
                <a:gd name="connsiteX0" fmla="*/ 0 w 8008504"/>
                <a:gd name="connsiteY0" fmla="*/ 1827155 h 3138200"/>
                <a:gd name="connsiteX1" fmla="*/ 2553277 w 8008504"/>
                <a:gd name="connsiteY1" fmla="*/ 114446 h 3138200"/>
                <a:gd name="connsiteX2" fmla="*/ 4569113 w 8008504"/>
                <a:gd name="connsiteY2" fmla="*/ 2992727 h 3138200"/>
                <a:gd name="connsiteX3" fmla="*/ 5649768 w 8008504"/>
                <a:gd name="connsiteY3" fmla="*/ 146 h 3138200"/>
                <a:gd name="connsiteX4" fmla="*/ 8008504 w 8008504"/>
                <a:gd name="connsiteY4" fmla="*/ 3138200 h 3138200"/>
                <a:gd name="connsiteX0" fmla="*/ 0 w 8008504"/>
                <a:gd name="connsiteY0" fmla="*/ 1860091 h 3171136"/>
                <a:gd name="connsiteX1" fmla="*/ 1835727 w 8008504"/>
                <a:gd name="connsiteY1" fmla="*/ 36257 h 3171136"/>
                <a:gd name="connsiteX2" fmla="*/ 4569113 w 8008504"/>
                <a:gd name="connsiteY2" fmla="*/ 3025663 h 3171136"/>
                <a:gd name="connsiteX3" fmla="*/ 5649768 w 8008504"/>
                <a:gd name="connsiteY3" fmla="*/ 33082 h 3171136"/>
                <a:gd name="connsiteX4" fmla="*/ 8008504 w 8008504"/>
                <a:gd name="connsiteY4" fmla="*/ 3171136 h 3171136"/>
                <a:gd name="connsiteX0" fmla="*/ 0 w 8008504"/>
                <a:gd name="connsiteY0" fmla="*/ 1827155 h 3138200"/>
                <a:gd name="connsiteX1" fmla="*/ 1835727 w 8008504"/>
                <a:gd name="connsiteY1" fmla="*/ 3321 h 3138200"/>
                <a:gd name="connsiteX2" fmla="*/ 4569113 w 8008504"/>
                <a:gd name="connsiteY2" fmla="*/ 2992727 h 3138200"/>
                <a:gd name="connsiteX3" fmla="*/ 5649768 w 8008504"/>
                <a:gd name="connsiteY3" fmla="*/ 146 h 3138200"/>
                <a:gd name="connsiteX4" fmla="*/ 8008504 w 8008504"/>
                <a:gd name="connsiteY4" fmla="*/ 3138200 h 3138200"/>
                <a:gd name="connsiteX0" fmla="*/ 0 w 8008504"/>
                <a:gd name="connsiteY0" fmla="*/ 1827169 h 3138214"/>
                <a:gd name="connsiteX1" fmla="*/ 1835727 w 8008504"/>
                <a:gd name="connsiteY1" fmla="*/ 3335 h 3138214"/>
                <a:gd name="connsiteX2" fmla="*/ 3400713 w 8008504"/>
                <a:gd name="connsiteY2" fmla="*/ 1727576 h 3138214"/>
                <a:gd name="connsiteX3" fmla="*/ 4569113 w 8008504"/>
                <a:gd name="connsiteY3" fmla="*/ 2992741 h 3138214"/>
                <a:gd name="connsiteX4" fmla="*/ 5649768 w 8008504"/>
                <a:gd name="connsiteY4" fmla="*/ 160 h 3138214"/>
                <a:gd name="connsiteX5" fmla="*/ 8008504 w 8008504"/>
                <a:gd name="connsiteY5" fmla="*/ 3138214 h 3138214"/>
                <a:gd name="connsiteX0" fmla="*/ 0 w 8008504"/>
                <a:gd name="connsiteY0" fmla="*/ 1827170 h 3138215"/>
                <a:gd name="connsiteX1" fmla="*/ 1835727 w 8008504"/>
                <a:gd name="connsiteY1" fmla="*/ 3336 h 3138215"/>
                <a:gd name="connsiteX2" fmla="*/ 3661063 w 8008504"/>
                <a:gd name="connsiteY2" fmla="*/ 1832352 h 3138215"/>
                <a:gd name="connsiteX3" fmla="*/ 4569113 w 8008504"/>
                <a:gd name="connsiteY3" fmla="*/ 2992742 h 3138215"/>
                <a:gd name="connsiteX4" fmla="*/ 5649768 w 8008504"/>
                <a:gd name="connsiteY4" fmla="*/ 161 h 3138215"/>
                <a:gd name="connsiteX5" fmla="*/ 8008504 w 8008504"/>
                <a:gd name="connsiteY5" fmla="*/ 3138215 h 3138215"/>
                <a:gd name="connsiteX0" fmla="*/ 0 w 8008504"/>
                <a:gd name="connsiteY0" fmla="*/ 1828979 h 3699018"/>
                <a:gd name="connsiteX1" fmla="*/ 1835727 w 8008504"/>
                <a:gd name="connsiteY1" fmla="*/ 5145 h 3699018"/>
                <a:gd name="connsiteX2" fmla="*/ 3661063 w 8008504"/>
                <a:gd name="connsiteY2" fmla="*/ 1834161 h 3699018"/>
                <a:gd name="connsiteX3" fmla="*/ 5488276 w 8008504"/>
                <a:gd name="connsiteY3" fmla="*/ 3661301 h 3699018"/>
                <a:gd name="connsiteX4" fmla="*/ 5649768 w 8008504"/>
                <a:gd name="connsiteY4" fmla="*/ 1970 h 3699018"/>
                <a:gd name="connsiteX5" fmla="*/ 8008504 w 8008504"/>
                <a:gd name="connsiteY5" fmla="*/ 3140024 h 3699018"/>
                <a:gd name="connsiteX0" fmla="*/ 0 w 8008504"/>
                <a:gd name="connsiteY0" fmla="*/ 1828979 h 3661301"/>
                <a:gd name="connsiteX1" fmla="*/ 1835727 w 8008504"/>
                <a:gd name="connsiteY1" fmla="*/ 5145 h 3661301"/>
                <a:gd name="connsiteX2" fmla="*/ 3661063 w 8008504"/>
                <a:gd name="connsiteY2" fmla="*/ 1834161 h 3661301"/>
                <a:gd name="connsiteX3" fmla="*/ 5488276 w 8008504"/>
                <a:gd name="connsiteY3" fmla="*/ 3661301 h 3661301"/>
                <a:gd name="connsiteX4" fmla="*/ 5649768 w 8008504"/>
                <a:gd name="connsiteY4" fmla="*/ 1970 h 3661301"/>
                <a:gd name="connsiteX5" fmla="*/ 8008504 w 8008504"/>
                <a:gd name="connsiteY5" fmla="*/ 3140024 h 3661301"/>
                <a:gd name="connsiteX0" fmla="*/ 0 w 8008504"/>
                <a:gd name="connsiteY0" fmla="*/ 1833738 h 3703945"/>
                <a:gd name="connsiteX1" fmla="*/ 1835727 w 8008504"/>
                <a:gd name="connsiteY1" fmla="*/ 9904 h 3703945"/>
                <a:gd name="connsiteX2" fmla="*/ 3661063 w 8008504"/>
                <a:gd name="connsiteY2" fmla="*/ 1838920 h 3703945"/>
                <a:gd name="connsiteX3" fmla="*/ 5488276 w 8008504"/>
                <a:gd name="connsiteY3" fmla="*/ 3666060 h 3703945"/>
                <a:gd name="connsiteX4" fmla="*/ 7302355 w 8008504"/>
                <a:gd name="connsiteY4" fmla="*/ 1967 h 3703945"/>
                <a:gd name="connsiteX5" fmla="*/ 8008504 w 8008504"/>
                <a:gd name="connsiteY5" fmla="*/ 3144783 h 3703945"/>
                <a:gd name="connsiteX0" fmla="*/ 0 w 8008504"/>
                <a:gd name="connsiteY0" fmla="*/ 1831772 h 3701979"/>
                <a:gd name="connsiteX1" fmla="*/ 1835727 w 8008504"/>
                <a:gd name="connsiteY1" fmla="*/ 7938 h 3701979"/>
                <a:gd name="connsiteX2" fmla="*/ 3661063 w 8008504"/>
                <a:gd name="connsiteY2" fmla="*/ 1836954 h 3701979"/>
                <a:gd name="connsiteX3" fmla="*/ 5488276 w 8008504"/>
                <a:gd name="connsiteY3" fmla="*/ 3664094 h 3701979"/>
                <a:gd name="connsiteX4" fmla="*/ 7302355 w 8008504"/>
                <a:gd name="connsiteY4" fmla="*/ 1 h 3701979"/>
                <a:gd name="connsiteX5" fmla="*/ 8008504 w 8008504"/>
                <a:gd name="connsiteY5" fmla="*/ 3142817 h 3701979"/>
                <a:gd name="connsiteX0" fmla="*/ 0 w 8008504"/>
                <a:gd name="connsiteY0" fmla="*/ 1831772 h 3701979"/>
                <a:gd name="connsiteX1" fmla="*/ 1835727 w 8008504"/>
                <a:gd name="connsiteY1" fmla="*/ 7938 h 3701979"/>
                <a:gd name="connsiteX2" fmla="*/ 3661063 w 8008504"/>
                <a:gd name="connsiteY2" fmla="*/ 1836954 h 3701979"/>
                <a:gd name="connsiteX3" fmla="*/ 5488276 w 8008504"/>
                <a:gd name="connsiteY3" fmla="*/ 3664094 h 3701979"/>
                <a:gd name="connsiteX4" fmla="*/ 7311880 w 8008504"/>
                <a:gd name="connsiteY4" fmla="*/ 1 h 3701979"/>
                <a:gd name="connsiteX5" fmla="*/ 8008504 w 8008504"/>
                <a:gd name="connsiteY5" fmla="*/ 3142817 h 3701979"/>
                <a:gd name="connsiteX0" fmla="*/ 0 w 9161029"/>
                <a:gd name="connsiteY0" fmla="*/ 1831773 h 3701980"/>
                <a:gd name="connsiteX1" fmla="*/ 1835727 w 9161029"/>
                <a:gd name="connsiteY1" fmla="*/ 7939 h 3701980"/>
                <a:gd name="connsiteX2" fmla="*/ 3661063 w 9161029"/>
                <a:gd name="connsiteY2" fmla="*/ 1836955 h 3701980"/>
                <a:gd name="connsiteX3" fmla="*/ 5488276 w 9161029"/>
                <a:gd name="connsiteY3" fmla="*/ 3664095 h 3701980"/>
                <a:gd name="connsiteX4" fmla="*/ 7311880 w 9161029"/>
                <a:gd name="connsiteY4" fmla="*/ 2 h 3701980"/>
                <a:gd name="connsiteX5" fmla="*/ 9161029 w 9161029"/>
                <a:gd name="connsiteY5" fmla="*/ 3685743 h 3701980"/>
                <a:gd name="connsiteX0" fmla="*/ 0 w 9161029"/>
                <a:gd name="connsiteY0" fmla="*/ 1831773 h 3701980"/>
                <a:gd name="connsiteX1" fmla="*/ 1835727 w 9161029"/>
                <a:gd name="connsiteY1" fmla="*/ 7939 h 3701980"/>
                <a:gd name="connsiteX2" fmla="*/ 3661063 w 9161029"/>
                <a:gd name="connsiteY2" fmla="*/ 1836955 h 3701980"/>
                <a:gd name="connsiteX3" fmla="*/ 5488276 w 9161029"/>
                <a:gd name="connsiteY3" fmla="*/ 3664095 h 3701980"/>
                <a:gd name="connsiteX4" fmla="*/ 7311880 w 9161029"/>
                <a:gd name="connsiteY4" fmla="*/ 2 h 3701980"/>
                <a:gd name="connsiteX5" fmla="*/ 9161029 w 9161029"/>
                <a:gd name="connsiteY5" fmla="*/ 3685743 h 3701980"/>
                <a:gd name="connsiteX0" fmla="*/ 0 w 9161029"/>
                <a:gd name="connsiteY0" fmla="*/ 1831773 h 3701980"/>
                <a:gd name="connsiteX1" fmla="*/ 1835727 w 9161029"/>
                <a:gd name="connsiteY1" fmla="*/ 7939 h 3701980"/>
                <a:gd name="connsiteX2" fmla="*/ 3661063 w 9161029"/>
                <a:gd name="connsiteY2" fmla="*/ 1836955 h 3701980"/>
                <a:gd name="connsiteX3" fmla="*/ 5488276 w 9161029"/>
                <a:gd name="connsiteY3" fmla="*/ 3664095 h 3701980"/>
                <a:gd name="connsiteX4" fmla="*/ 7311880 w 9161029"/>
                <a:gd name="connsiteY4" fmla="*/ 2 h 3701980"/>
                <a:gd name="connsiteX5" fmla="*/ 9161029 w 9161029"/>
                <a:gd name="connsiteY5" fmla="*/ 3685743 h 3701980"/>
                <a:gd name="connsiteX0" fmla="*/ 0 w 9161029"/>
                <a:gd name="connsiteY0" fmla="*/ 1823836 h 3677806"/>
                <a:gd name="connsiteX1" fmla="*/ 1835727 w 9161029"/>
                <a:gd name="connsiteY1" fmla="*/ 2 h 3677806"/>
                <a:gd name="connsiteX2" fmla="*/ 3661063 w 9161029"/>
                <a:gd name="connsiteY2" fmla="*/ 1829018 h 3677806"/>
                <a:gd name="connsiteX3" fmla="*/ 5488276 w 9161029"/>
                <a:gd name="connsiteY3" fmla="*/ 3656158 h 3677806"/>
                <a:gd name="connsiteX4" fmla="*/ 7311880 w 9161029"/>
                <a:gd name="connsiteY4" fmla="*/ 1839915 h 3677806"/>
                <a:gd name="connsiteX5" fmla="*/ 9161029 w 9161029"/>
                <a:gd name="connsiteY5" fmla="*/ 3677806 h 3677806"/>
                <a:gd name="connsiteX0" fmla="*/ 0 w 9141979"/>
                <a:gd name="connsiteY0" fmla="*/ 2271551 h 4103875"/>
                <a:gd name="connsiteX1" fmla="*/ 1835727 w 9141979"/>
                <a:gd name="connsiteY1" fmla="*/ 447717 h 4103875"/>
                <a:gd name="connsiteX2" fmla="*/ 3661063 w 9141979"/>
                <a:gd name="connsiteY2" fmla="*/ 2276733 h 4103875"/>
                <a:gd name="connsiteX3" fmla="*/ 5488276 w 9141979"/>
                <a:gd name="connsiteY3" fmla="*/ 4103873 h 4103875"/>
                <a:gd name="connsiteX4" fmla="*/ 7311880 w 9141979"/>
                <a:gd name="connsiteY4" fmla="*/ 2287630 h 4103875"/>
                <a:gd name="connsiteX5" fmla="*/ 9141979 w 9141979"/>
                <a:gd name="connsiteY5" fmla="*/ 467921 h 4103875"/>
                <a:gd name="connsiteX0" fmla="*/ 0 w 9141979"/>
                <a:gd name="connsiteY0" fmla="*/ 1823836 h 3656160"/>
                <a:gd name="connsiteX1" fmla="*/ 1835727 w 9141979"/>
                <a:gd name="connsiteY1" fmla="*/ 2 h 3656160"/>
                <a:gd name="connsiteX2" fmla="*/ 3661063 w 9141979"/>
                <a:gd name="connsiteY2" fmla="*/ 1829018 h 3656160"/>
                <a:gd name="connsiteX3" fmla="*/ 5488276 w 9141979"/>
                <a:gd name="connsiteY3" fmla="*/ 3656158 h 3656160"/>
                <a:gd name="connsiteX4" fmla="*/ 7311880 w 9141979"/>
                <a:gd name="connsiteY4" fmla="*/ 1839915 h 3656160"/>
                <a:gd name="connsiteX5" fmla="*/ 9141979 w 9141979"/>
                <a:gd name="connsiteY5" fmla="*/ 20206 h 3656160"/>
                <a:gd name="connsiteX0" fmla="*/ 0 w 9141979"/>
                <a:gd name="connsiteY0" fmla="*/ 1823836 h 3656160"/>
                <a:gd name="connsiteX1" fmla="*/ 1835727 w 9141979"/>
                <a:gd name="connsiteY1" fmla="*/ 2 h 3656160"/>
                <a:gd name="connsiteX2" fmla="*/ 3661063 w 9141979"/>
                <a:gd name="connsiteY2" fmla="*/ 1829018 h 3656160"/>
                <a:gd name="connsiteX3" fmla="*/ 5488276 w 9141979"/>
                <a:gd name="connsiteY3" fmla="*/ 3656158 h 3656160"/>
                <a:gd name="connsiteX4" fmla="*/ 7311880 w 9141979"/>
                <a:gd name="connsiteY4" fmla="*/ 1839915 h 3656160"/>
                <a:gd name="connsiteX5" fmla="*/ 9141979 w 9141979"/>
                <a:gd name="connsiteY5" fmla="*/ 20206 h 3656160"/>
                <a:gd name="connsiteX0" fmla="*/ 0 w 9141979"/>
                <a:gd name="connsiteY0" fmla="*/ 1823836 h 3656240"/>
                <a:gd name="connsiteX1" fmla="*/ 1835727 w 9141979"/>
                <a:gd name="connsiteY1" fmla="*/ 2 h 3656240"/>
                <a:gd name="connsiteX2" fmla="*/ 3661063 w 9141979"/>
                <a:gd name="connsiteY2" fmla="*/ 1829018 h 3656240"/>
                <a:gd name="connsiteX3" fmla="*/ 5488276 w 9141979"/>
                <a:gd name="connsiteY3" fmla="*/ 3656158 h 3656240"/>
                <a:gd name="connsiteX4" fmla="*/ 7311880 w 9141979"/>
                <a:gd name="connsiteY4" fmla="*/ 1839915 h 3656240"/>
                <a:gd name="connsiteX5" fmla="*/ 9141979 w 9141979"/>
                <a:gd name="connsiteY5" fmla="*/ 20206 h 3656240"/>
                <a:gd name="connsiteX0" fmla="*/ 0 w 9141979"/>
                <a:gd name="connsiteY0" fmla="*/ 1823836 h 3656240"/>
                <a:gd name="connsiteX1" fmla="*/ 1835727 w 9141979"/>
                <a:gd name="connsiteY1" fmla="*/ 2 h 3656240"/>
                <a:gd name="connsiteX2" fmla="*/ 3661063 w 9141979"/>
                <a:gd name="connsiteY2" fmla="*/ 1829018 h 3656240"/>
                <a:gd name="connsiteX3" fmla="*/ 5488276 w 9141979"/>
                <a:gd name="connsiteY3" fmla="*/ 3656158 h 3656240"/>
                <a:gd name="connsiteX4" fmla="*/ 7311880 w 9141979"/>
                <a:gd name="connsiteY4" fmla="*/ 1839915 h 3656240"/>
                <a:gd name="connsiteX5" fmla="*/ 9141979 w 9141979"/>
                <a:gd name="connsiteY5" fmla="*/ 20206 h 3656240"/>
                <a:gd name="connsiteX0" fmla="*/ 0 w 9141979"/>
                <a:gd name="connsiteY0" fmla="*/ 1823836 h 3656159"/>
                <a:gd name="connsiteX1" fmla="*/ 1835727 w 9141979"/>
                <a:gd name="connsiteY1" fmla="*/ 2 h 3656159"/>
                <a:gd name="connsiteX2" fmla="*/ 3661063 w 9141979"/>
                <a:gd name="connsiteY2" fmla="*/ 1829018 h 3656159"/>
                <a:gd name="connsiteX3" fmla="*/ 5488276 w 9141979"/>
                <a:gd name="connsiteY3" fmla="*/ 3656158 h 3656159"/>
                <a:gd name="connsiteX4" fmla="*/ 7311880 w 9141979"/>
                <a:gd name="connsiteY4" fmla="*/ 1839915 h 3656159"/>
                <a:gd name="connsiteX5" fmla="*/ 9141979 w 9141979"/>
                <a:gd name="connsiteY5" fmla="*/ 20206 h 3656159"/>
                <a:gd name="connsiteX0" fmla="*/ 0 w 9141979"/>
                <a:gd name="connsiteY0" fmla="*/ 1823836 h 3656159"/>
                <a:gd name="connsiteX1" fmla="*/ 1835727 w 9141979"/>
                <a:gd name="connsiteY1" fmla="*/ 2 h 3656159"/>
                <a:gd name="connsiteX2" fmla="*/ 3661063 w 9141979"/>
                <a:gd name="connsiteY2" fmla="*/ 1829018 h 3656159"/>
                <a:gd name="connsiteX3" fmla="*/ 5488276 w 9141979"/>
                <a:gd name="connsiteY3" fmla="*/ 3656158 h 3656159"/>
                <a:gd name="connsiteX4" fmla="*/ 7311880 w 9141979"/>
                <a:gd name="connsiteY4" fmla="*/ 1839915 h 3656159"/>
                <a:gd name="connsiteX5" fmla="*/ 9141979 w 9141979"/>
                <a:gd name="connsiteY5" fmla="*/ 20206 h 3656159"/>
                <a:gd name="connsiteX0" fmla="*/ 0 w 9141979"/>
                <a:gd name="connsiteY0" fmla="*/ 1823836 h 3656159"/>
                <a:gd name="connsiteX1" fmla="*/ 1835727 w 9141979"/>
                <a:gd name="connsiteY1" fmla="*/ 2 h 3656159"/>
                <a:gd name="connsiteX2" fmla="*/ 3661063 w 9141979"/>
                <a:gd name="connsiteY2" fmla="*/ 1829018 h 3656159"/>
                <a:gd name="connsiteX3" fmla="*/ 5488276 w 9141979"/>
                <a:gd name="connsiteY3" fmla="*/ 3656158 h 3656159"/>
                <a:gd name="connsiteX4" fmla="*/ 7311880 w 9141979"/>
                <a:gd name="connsiteY4" fmla="*/ 1839915 h 3656159"/>
                <a:gd name="connsiteX5" fmla="*/ 9141979 w 9141979"/>
                <a:gd name="connsiteY5" fmla="*/ 20206 h 3656159"/>
                <a:gd name="connsiteX0" fmla="*/ 0 w 7311880"/>
                <a:gd name="connsiteY0" fmla="*/ 1823836 h 3656159"/>
                <a:gd name="connsiteX1" fmla="*/ 1835727 w 7311880"/>
                <a:gd name="connsiteY1" fmla="*/ 2 h 3656159"/>
                <a:gd name="connsiteX2" fmla="*/ 3661063 w 7311880"/>
                <a:gd name="connsiteY2" fmla="*/ 1829018 h 3656159"/>
                <a:gd name="connsiteX3" fmla="*/ 5488276 w 7311880"/>
                <a:gd name="connsiteY3" fmla="*/ 3656158 h 3656159"/>
                <a:gd name="connsiteX4" fmla="*/ 7311880 w 7311880"/>
                <a:gd name="connsiteY4" fmla="*/ 1839915 h 3656159"/>
                <a:gd name="connsiteX0" fmla="*/ 0 w 7311880"/>
                <a:gd name="connsiteY0" fmla="*/ 1823836 h 3656159"/>
                <a:gd name="connsiteX1" fmla="*/ 1835727 w 7311880"/>
                <a:gd name="connsiteY1" fmla="*/ 2 h 3656159"/>
                <a:gd name="connsiteX2" fmla="*/ 3661063 w 7311880"/>
                <a:gd name="connsiteY2" fmla="*/ 1829018 h 3656159"/>
                <a:gd name="connsiteX3" fmla="*/ 5488276 w 7311880"/>
                <a:gd name="connsiteY3" fmla="*/ 3656158 h 3656159"/>
                <a:gd name="connsiteX4" fmla="*/ 7311880 w 7311880"/>
                <a:gd name="connsiteY4" fmla="*/ 1839915 h 3656159"/>
                <a:gd name="connsiteX0" fmla="*/ 0 w 7311880"/>
                <a:gd name="connsiteY0" fmla="*/ 1826747 h 3659070"/>
                <a:gd name="connsiteX1" fmla="*/ 1835727 w 7311880"/>
                <a:gd name="connsiteY1" fmla="*/ 2913 h 3659070"/>
                <a:gd name="connsiteX2" fmla="*/ 3661063 w 7311880"/>
                <a:gd name="connsiteY2" fmla="*/ 1831929 h 3659070"/>
                <a:gd name="connsiteX3" fmla="*/ 5488276 w 7311880"/>
                <a:gd name="connsiteY3" fmla="*/ 3659069 h 3659070"/>
                <a:gd name="connsiteX4" fmla="*/ 7311880 w 7311880"/>
                <a:gd name="connsiteY4" fmla="*/ 1842826 h 3659070"/>
                <a:gd name="connsiteX0" fmla="*/ 0 w 7311880"/>
                <a:gd name="connsiteY0" fmla="*/ 1824252 h 3656575"/>
                <a:gd name="connsiteX1" fmla="*/ 1835727 w 7311880"/>
                <a:gd name="connsiteY1" fmla="*/ 418 h 3656575"/>
                <a:gd name="connsiteX2" fmla="*/ 3661063 w 7311880"/>
                <a:gd name="connsiteY2" fmla="*/ 1829434 h 3656575"/>
                <a:gd name="connsiteX3" fmla="*/ 5488276 w 7311880"/>
                <a:gd name="connsiteY3" fmla="*/ 3656574 h 3656575"/>
                <a:gd name="connsiteX4" fmla="*/ 7311880 w 7311880"/>
                <a:gd name="connsiteY4" fmla="*/ 1840331 h 3656575"/>
                <a:gd name="connsiteX0" fmla="*/ 0 w 7311880"/>
                <a:gd name="connsiteY0" fmla="*/ 1824252 h 3657283"/>
                <a:gd name="connsiteX1" fmla="*/ 1835727 w 7311880"/>
                <a:gd name="connsiteY1" fmla="*/ 418 h 3657283"/>
                <a:gd name="connsiteX2" fmla="*/ 3661063 w 7311880"/>
                <a:gd name="connsiteY2" fmla="*/ 1829434 h 3657283"/>
                <a:gd name="connsiteX3" fmla="*/ 5488276 w 7311880"/>
                <a:gd name="connsiteY3" fmla="*/ 3656574 h 3657283"/>
                <a:gd name="connsiteX4" fmla="*/ 7311880 w 7311880"/>
                <a:gd name="connsiteY4" fmla="*/ 1840331 h 3657283"/>
                <a:gd name="connsiteX0" fmla="*/ 0 w 7311880"/>
                <a:gd name="connsiteY0" fmla="*/ 1824252 h 3657308"/>
                <a:gd name="connsiteX1" fmla="*/ 1835727 w 7311880"/>
                <a:gd name="connsiteY1" fmla="*/ 418 h 3657308"/>
                <a:gd name="connsiteX2" fmla="*/ 3661063 w 7311880"/>
                <a:gd name="connsiteY2" fmla="*/ 1829434 h 3657308"/>
                <a:gd name="connsiteX3" fmla="*/ 5488276 w 7311880"/>
                <a:gd name="connsiteY3" fmla="*/ 3656574 h 3657308"/>
                <a:gd name="connsiteX4" fmla="*/ 7311880 w 7311880"/>
                <a:gd name="connsiteY4" fmla="*/ 1840331 h 3657308"/>
                <a:gd name="connsiteX0" fmla="*/ 0 w 7311880"/>
                <a:gd name="connsiteY0" fmla="*/ 1824266 h 3657322"/>
                <a:gd name="connsiteX1" fmla="*/ 1835727 w 7311880"/>
                <a:gd name="connsiteY1" fmla="*/ 432 h 3657322"/>
                <a:gd name="connsiteX2" fmla="*/ 3661063 w 7311880"/>
                <a:gd name="connsiteY2" fmla="*/ 1829448 h 3657322"/>
                <a:gd name="connsiteX3" fmla="*/ 5488276 w 7311880"/>
                <a:gd name="connsiteY3" fmla="*/ 3656588 h 3657322"/>
                <a:gd name="connsiteX4" fmla="*/ 7311880 w 7311880"/>
                <a:gd name="connsiteY4" fmla="*/ 1840345 h 3657322"/>
                <a:gd name="connsiteX0" fmla="*/ 0 w 7311880"/>
                <a:gd name="connsiteY0" fmla="*/ 1824276 h 3657332"/>
                <a:gd name="connsiteX1" fmla="*/ 1835727 w 7311880"/>
                <a:gd name="connsiteY1" fmla="*/ 442 h 3657332"/>
                <a:gd name="connsiteX2" fmla="*/ 3661063 w 7311880"/>
                <a:gd name="connsiteY2" fmla="*/ 1829458 h 3657332"/>
                <a:gd name="connsiteX3" fmla="*/ 5488276 w 7311880"/>
                <a:gd name="connsiteY3" fmla="*/ 3656598 h 3657332"/>
                <a:gd name="connsiteX4" fmla="*/ 7311880 w 7311880"/>
                <a:gd name="connsiteY4" fmla="*/ 1840355 h 3657332"/>
                <a:gd name="connsiteX0" fmla="*/ 0 w 7311880"/>
                <a:gd name="connsiteY0" fmla="*/ 1824276 h 3657332"/>
                <a:gd name="connsiteX1" fmla="*/ 1835727 w 7311880"/>
                <a:gd name="connsiteY1" fmla="*/ 442 h 3657332"/>
                <a:gd name="connsiteX2" fmla="*/ 3661063 w 7311880"/>
                <a:gd name="connsiteY2" fmla="*/ 1829458 h 3657332"/>
                <a:gd name="connsiteX3" fmla="*/ 5488276 w 7311880"/>
                <a:gd name="connsiteY3" fmla="*/ 3656598 h 3657332"/>
                <a:gd name="connsiteX4" fmla="*/ 7311880 w 7311880"/>
                <a:gd name="connsiteY4" fmla="*/ 1840355 h 3657332"/>
                <a:gd name="connsiteX0" fmla="*/ 0 w 7311880"/>
                <a:gd name="connsiteY0" fmla="*/ 1824276 h 3656599"/>
                <a:gd name="connsiteX1" fmla="*/ 1835727 w 7311880"/>
                <a:gd name="connsiteY1" fmla="*/ 442 h 3656599"/>
                <a:gd name="connsiteX2" fmla="*/ 3661063 w 7311880"/>
                <a:gd name="connsiteY2" fmla="*/ 1829458 h 3656599"/>
                <a:gd name="connsiteX3" fmla="*/ 5488276 w 7311880"/>
                <a:gd name="connsiteY3" fmla="*/ 3656598 h 3656599"/>
                <a:gd name="connsiteX4" fmla="*/ 7311880 w 7311880"/>
                <a:gd name="connsiteY4" fmla="*/ 1840355 h 3656599"/>
                <a:gd name="connsiteX0" fmla="*/ 0 w 5488276"/>
                <a:gd name="connsiteY0" fmla="*/ 1824276 h 3656598"/>
                <a:gd name="connsiteX1" fmla="*/ 1835727 w 5488276"/>
                <a:gd name="connsiteY1" fmla="*/ 442 h 3656598"/>
                <a:gd name="connsiteX2" fmla="*/ 3661063 w 5488276"/>
                <a:gd name="connsiteY2" fmla="*/ 1829458 h 3656598"/>
                <a:gd name="connsiteX3" fmla="*/ 5488276 w 5488276"/>
                <a:gd name="connsiteY3" fmla="*/ 3656598 h 3656598"/>
                <a:gd name="connsiteX0" fmla="*/ 0 w 3661063"/>
                <a:gd name="connsiteY0" fmla="*/ 1824276 h 1829458"/>
                <a:gd name="connsiteX1" fmla="*/ 1835727 w 3661063"/>
                <a:gd name="connsiteY1" fmla="*/ 442 h 1829458"/>
                <a:gd name="connsiteX2" fmla="*/ 3661063 w 3661063"/>
                <a:gd name="connsiteY2" fmla="*/ 1829458 h 1829458"/>
                <a:gd name="connsiteX0" fmla="*/ 0 w 1835727"/>
                <a:gd name="connsiteY0" fmla="*/ 1823834 h 1823834"/>
                <a:gd name="connsiteX1" fmla="*/ 1835727 w 1835727"/>
                <a:gd name="connsiteY1" fmla="*/ 0 h 1823834"/>
              </a:gdLst>
              <a:ahLst/>
              <a:cxnLst>
                <a:cxn ang="0">
                  <a:pos x="connsiteX0" y="connsiteY0"/>
                </a:cxn>
                <a:cxn ang="0">
                  <a:pos x="connsiteX1" y="connsiteY1"/>
                </a:cxn>
              </a:cxnLst>
              <a:rect l="l" t="t" r="r" b="b"/>
              <a:pathLst>
                <a:path w="1835727" h="1823834">
                  <a:moveTo>
                    <a:pt x="0" y="1823834"/>
                  </a:moveTo>
                  <a:cubicBezTo>
                    <a:pt x="853786" y="389023"/>
                    <a:pt x="1330325" y="27711"/>
                    <a:pt x="1835727" y="0"/>
                  </a:cubicBezTo>
                </a:path>
              </a:pathLst>
            </a:custGeom>
            <a:noFill/>
            <a:ln w="7302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grpSp>
      <p:sp>
        <p:nvSpPr>
          <p:cNvPr id="55" name="Title 54"/>
          <p:cNvSpPr>
            <a:spLocks noGrp="1"/>
          </p:cNvSpPr>
          <p:nvPr>
            <p:ph type="title"/>
          </p:nvPr>
        </p:nvSpPr>
        <p:spPr/>
        <p:txBody>
          <a:bodyPr/>
          <a:lstStyle/>
          <a:p>
            <a:r>
              <a:rPr lang="en-US" dirty="0"/>
              <a:t>Model (Regression)</a:t>
            </a:r>
          </a:p>
        </p:txBody>
      </p:sp>
      <p:grpSp>
        <p:nvGrpSpPr>
          <p:cNvPr id="122" name="Group 121"/>
          <p:cNvGrpSpPr/>
          <p:nvPr/>
        </p:nvGrpSpPr>
        <p:grpSpPr>
          <a:xfrm>
            <a:off x="156316" y="1373444"/>
            <a:ext cx="11148380" cy="5078703"/>
            <a:chOff x="152400" y="1346636"/>
            <a:chExt cx="10930777" cy="4979573"/>
          </a:xfrm>
        </p:grpSpPr>
        <p:grpSp>
          <p:nvGrpSpPr>
            <p:cNvPr id="69" name="Group 68"/>
            <p:cNvGrpSpPr/>
            <p:nvPr/>
          </p:nvGrpSpPr>
          <p:grpSpPr>
            <a:xfrm>
              <a:off x="152400" y="1346636"/>
              <a:ext cx="10614314" cy="4128610"/>
              <a:chOff x="152400" y="1346636"/>
              <a:chExt cx="10614314" cy="4128610"/>
            </a:xfrm>
          </p:grpSpPr>
          <p:grpSp>
            <p:nvGrpSpPr>
              <p:cNvPr id="68" name="Group 67"/>
              <p:cNvGrpSpPr/>
              <p:nvPr/>
            </p:nvGrpSpPr>
            <p:grpSpPr>
              <a:xfrm>
                <a:off x="1622714" y="1574439"/>
                <a:ext cx="9144000" cy="3657600"/>
                <a:chOff x="1622714" y="1574439"/>
                <a:chExt cx="9144000" cy="3657600"/>
              </a:xfrm>
            </p:grpSpPr>
            <p:grpSp>
              <p:nvGrpSpPr>
                <p:cNvPr id="13" name="Group 12"/>
                <p:cNvGrpSpPr/>
                <p:nvPr/>
              </p:nvGrpSpPr>
              <p:grpSpPr>
                <a:xfrm>
                  <a:off x="1622714" y="3403239"/>
                  <a:ext cx="9144000" cy="0"/>
                  <a:chOff x="3127664" y="5673436"/>
                  <a:chExt cx="9144000" cy="0"/>
                </a:xfrm>
              </p:grpSpPr>
              <p:cxnSp>
                <p:nvCxnSpPr>
                  <p:cNvPr id="8" name="Straight Connector 7"/>
                  <p:cNvCxnSpPr/>
                  <p:nvPr/>
                </p:nvCxnSpPr>
                <p:spPr>
                  <a:xfrm>
                    <a:off x="3127664" y="5673436"/>
                    <a:ext cx="1828800" cy="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956464" y="5673436"/>
                    <a:ext cx="1828800" cy="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785264" y="5673436"/>
                    <a:ext cx="1828800" cy="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614064" y="5673436"/>
                    <a:ext cx="1828800" cy="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442864" y="5673436"/>
                    <a:ext cx="1828800" cy="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1622714" y="1574439"/>
                  <a:ext cx="1949" cy="3657600"/>
                  <a:chOff x="1470314" y="1558564"/>
                  <a:chExt cx="1949" cy="3657600"/>
                </a:xfrm>
              </p:grpSpPr>
              <p:cxnSp>
                <p:nvCxnSpPr>
                  <p:cNvPr id="18" name="Straight Connector 17"/>
                  <p:cNvCxnSpPr/>
                  <p:nvPr/>
                </p:nvCxnSpPr>
                <p:spPr>
                  <a:xfrm>
                    <a:off x="1470314" y="15585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472263" y="33873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3447616" y="1574439"/>
                  <a:ext cx="1949" cy="3657600"/>
                  <a:chOff x="1470314" y="1558564"/>
                  <a:chExt cx="1949" cy="3657600"/>
                </a:xfrm>
              </p:grpSpPr>
              <p:cxnSp>
                <p:nvCxnSpPr>
                  <p:cNvPr id="40" name="Straight Connector 39"/>
                  <p:cNvCxnSpPr/>
                  <p:nvPr/>
                </p:nvCxnSpPr>
                <p:spPr>
                  <a:xfrm>
                    <a:off x="1470314" y="15585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1472263" y="33873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5278144" y="1574439"/>
                  <a:ext cx="1949" cy="3657600"/>
                  <a:chOff x="1470314" y="1558564"/>
                  <a:chExt cx="1949" cy="3657600"/>
                </a:xfrm>
              </p:grpSpPr>
              <p:cxnSp>
                <p:nvCxnSpPr>
                  <p:cNvPr id="43" name="Straight Connector 42"/>
                  <p:cNvCxnSpPr/>
                  <p:nvPr/>
                </p:nvCxnSpPr>
                <p:spPr>
                  <a:xfrm>
                    <a:off x="1470314" y="15585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472263" y="33873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7109114" y="1574439"/>
                  <a:ext cx="1949" cy="3657600"/>
                  <a:chOff x="1470314" y="1558564"/>
                  <a:chExt cx="1949" cy="3657600"/>
                </a:xfrm>
              </p:grpSpPr>
              <p:cxnSp>
                <p:nvCxnSpPr>
                  <p:cNvPr id="46" name="Straight Connector 45"/>
                  <p:cNvCxnSpPr/>
                  <p:nvPr/>
                </p:nvCxnSpPr>
                <p:spPr>
                  <a:xfrm>
                    <a:off x="1470314" y="15585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472263" y="33873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8935753" y="1574439"/>
                  <a:ext cx="1949" cy="3657600"/>
                  <a:chOff x="1470314" y="1558564"/>
                  <a:chExt cx="1949" cy="3657600"/>
                </a:xfrm>
              </p:grpSpPr>
              <p:cxnSp>
                <p:nvCxnSpPr>
                  <p:cNvPr id="49" name="Straight Connector 48"/>
                  <p:cNvCxnSpPr/>
                  <p:nvPr/>
                </p:nvCxnSpPr>
                <p:spPr>
                  <a:xfrm>
                    <a:off x="1470314" y="15585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472263" y="33873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10764764" y="1574439"/>
                  <a:ext cx="1949" cy="3657600"/>
                  <a:chOff x="1470314" y="1558564"/>
                  <a:chExt cx="1949" cy="3657600"/>
                </a:xfrm>
              </p:grpSpPr>
              <p:cxnSp>
                <p:nvCxnSpPr>
                  <p:cNvPr id="52" name="Straight Connector 51"/>
                  <p:cNvCxnSpPr/>
                  <p:nvPr/>
                </p:nvCxnSpPr>
                <p:spPr>
                  <a:xfrm>
                    <a:off x="1470314" y="15585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472263" y="33873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grpSp>
          </p:grpSp>
          <p:sp>
            <p:nvSpPr>
              <p:cNvPr id="56" name="TextBox 55"/>
              <p:cNvSpPr txBox="1"/>
              <p:nvPr/>
            </p:nvSpPr>
            <p:spPr>
              <a:xfrm>
                <a:off x="152400" y="1346636"/>
                <a:ext cx="1594598" cy="782971"/>
              </a:xfrm>
              <a:prstGeom prst="rect">
                <a:avLst/>
              </a:prstGeom>
              <a:noFill/>
            </p:spPr>
            <p:txBody>
              <a:bodyPr wrap="square" rtlCol="0">
                <a:spAutoFit/>
              </a:bodyPr>
              <a:lstStyle/>
              <a:p>
                <a:pPr algn="ctr" defTabSz="932597"/>
                <a:r>
                  <a:rPr lang="en-US" sz="4488" dirty="0">
                    <a:solidFill>
                      <a:prstClr val="black"/>
                    </a:solidFill>
                    <a:latin typeface="Calibri" panose="020F0502020204030204"/>
                  </a:rPr>
                  <a:t>90</a:t>
                </a:r>
                <a:r>
                  <a:rPr lang="en-US" sz="3264" dirty="0">
                    <a:solidFill>
                      <a:prstClr val="black"/>
                    </a:solidFill>
                    <a:latin typeface="Calibri" panose="020F0502020204030204"/>
                  </a:rPr>
                  <a:t>°F</a:t>
                </a:r>
                <a:endParaRPr lang="en-US" sz="6119" dirty="0">
                  <a:solidFill>
                    <a:prstClr val="black"/>
                  </a:solidFill>
                  <a:latin typeface="Calibri" panose="020F0502020204030204"/>
                </a:endParaRPr>
              </a:p>
            </p:txBody>
          </p:sp>
          <p:sp>
            <p:nvSpPr>
              <p:cNvPr id="57" name="TextBox 56"/>
              <p:cNvSpPr txBox="1"/>
              <p:nvPr/>
            </p:nvSpPr>
            <p:spPr>
              <a:xfrm>
                <a:off x="152400" y="4692275"/>
                <a:ext cx="1594598" cy="782971"/>
              </a:xfrm>
              <a:prstGeom prst="rect">
                <a:avLst/>
              </a:prstGeom>
              <a:noFill/>
            </p:spPr>
            <p:txBody>
              <a:bodyPr wrap="square" rtlCol="0">
                <a:spAutoFit/>
              </a:bodyPr>
              <a:lstStyle/>
              <a:p>
                <a:pPr algn="ctr" defTabSz="932597"/>
                <a:r>
                  <a:rPr lang="en-US" sz="4488" dirty="0">
                    <a:solidFill>
                      <a:prstClr val="black"/>
                    </a:solidFill>
                    <a:latin typeface="Calibri" panose="020F0502020204030204"/>
                  </a:rPr>
                  <a:t>-26</a:t>
                </a:r>
                <a:r>
                  <a:rPr lang="en-US" sz="3264" dirty="0">
                    <a:solidFill>
                      <a:prstClr val="black"/>
                    </a:solidFill>
                    <a:latin typeface="Calibri" panose="020F0502020204030204"/>
                  </a:rPr>
                  <a:t>°F</a:t>
                </a:r>
                <a:endParaRPr lang="en-US" sz="6119" dirty="0">
                  <a:solidFill>
                    <a:prstClr val="black"/>
                  </a:solidFill>
                  <a:latin typeface="Calibri" panose="020F0502020204030204"/>
                </a:endParaRPr>
              </a:p>
            </p:txBody>
          </p:sp>
        </p:grpSp>
        <p:grpSp>
          <p:nvGrpSpPr>
            <p:cNvPr id="66" name="Group 65"/>
            <p:cNvGrpSpPr/>
            <p:nvPr/>
          </p:nvGrpSpPr>
          <p:grpSpPr>
            <a:xfrm>
              <a:off x="1298983" y="5430651"/>
              <a:ext cx="9784194" cy="895558"/>
              <a:chOff x="1298983" y="5430651"/>
              <a:chExt cx="9784194" cy="895558"/>
            </a:xfrm>
          </p:grpSpPr>
          <p:pic>
            <p:nvPicPr>
              <p:cNvPr id="59" name="Picture 58" descr="Snowflake, Snow, Winter, Cold, Ice, Frozen, Black"/>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6764968" y="5516204"/>
                <a:ext cx="690490" cy="724448"/>
              </a:xfrm>
              <a:prstGeom prst="rect">
                <a:avLst/>
              </a:prstGeom>
            </p:spPr>
          </p:pic>
          <p:pic>
            <p:nvPicPr>
              <p:cNvPr id="60" name="Picture 59" descr="sun icon by MrTossum"/>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3212073" y="5565048"/>
                <a:ext cx="626764" cy="626763"/>
              </a:xfrm>
              <a:prstGeom prst="rect">
                <a:avLst/>
              </a:prstGeom>
            </p:spPr>
          </p:pic>
          <p:pic>
            <p:nvPicPr>
              <p:cNvPr id="61" name="Picture 60" descr="Leaf Autumn | Free Stock Photo | Illustration of a red autumn leaf ..."/>
              <p:cNvPicPr>
                <a:picLocks noChangeAspect="1"/>
              </p:cNvPicPr>
              <p:nvPr/>
            </p:nvPicPr>
            <p:blipFill>
              <a:blip r:embed="rId5" cstate="email">
                <a:biLevel thresh="50000"/>
                <a:extLst>
                  <a:ext uri="{28A0092B-C50C-407E-A947-70E740481C1C}">
                    <a14:useLocalDpi xmlns:a14="http://schemas.microsoft.com/office/drawing/2010/main"/>
                  </a:ext>
                </a:extLst>
              </a:blip>
              <a:stretch>
                <a:fillRect/>
              </a:stretch>
            </p:blipFill>
            <p:spPr>
              <a:xfrm flipH="1">
                <a:off x="4935462" y="5542971"/>
                <a:ext cx="732881" cy="670915"/>
              </a:xfrm>
              <a:prstGeom prst="rect">
                <a:avLst/>
              </a:prstGeom>
            </p:spPr>
          </p:pic>
          <p:pic>
            <p:nvPicPr>
              <p:cNvPr id="62" name="Picture 61" descr="Flower by dokjojojo - Flower,dok,in love.ak student"/>
              <p:cNvPicPr>
                <a:picLocks noChangeAspect="1"/>
              </p:cNvPicPr>
              <p:nvPr/>
            </p:nvPicPr>
            <p:blipFill>
              <a:blip r:embed="rId6" cstate="email">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tretch>
                <a:fillRect/>
              </a:stretch>
            </p:blipFill>
            <p:spPr>
              <a:xfrm flipH="1">
                <a:off x="1298983" y="5430651"/>
                <a:ext cx="633608" cy="895558"/>
              </a:xfrm>
              <a:prstGeom prst="rect">
                <a:avLst/>
              </a:prstGeom>
            </p:spPr>
          </p:pic>
          <p:pic>
            <p:nvPicPr>
              <p:cNvPr id="64" name="Picture 63" descr="sun icon by MrTossum"/>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10456413" y="5565048"/>
                <a:ext cx="626764" cy="626763"/>
              </a:xfrm>
              <a:prstGeom prst="rect">
                <a:avLst/>
              </a:prstGeom>
            </p:spPr>
          </p:pic>
          <p:pic>
            <p:nvPicPr>
              <p:cNvPr id="65" name="Picture 64" descr="Flower by dokjojojo - Flower,dok,in love.ak student"/>
              <p:cNvPicPr>
                <a:picLocks noChangeAspect="1"/>
              </p:cNvPicPr>
              <p:nvPr/>
            </p:nvPicPr>
            <p:blipFill>
              <a:blip r:embed="rId6" cstate="email">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tretch>
                <a:fillRect/>
              </a:stretch>
            </p:blipFill>
            <p:spPr>
              <a:xfrm flipH="1">
                <a:off x="8577049" y="5430651"/>
                <a:ext cx="633608" cy="895558"/>
              </a:xfrm>
              <a:prstGeom prst="rect">
                <a:avLst/>
              </a:prstGeom>
            </p:spPr>
          </p:pic>
        </p:grpSp>
      </p:grpSp>
      <p:grpSp>
        <p:nvGrpSpPr>
          <p:cNvPr id="98" name="Group 97"/>
          <p:cNvGrpSpPr/>
          <p:nvPr/>
        </p:nvGrpSpPr>
        <p:grpSpPr>
          <a:xfrm>
            <a:off x="650390" y="2303127"/>
            <a:ext cx="11368710" cy="865809"/>
            <a:chOff x="636831" y="2671641"/>
            <a:chExt cx="11146806" cy="848909"/>
          </a:xfrm>
        </p:grpSpPr>
        <p:sp>
          <p:nvSpPr>
            <p:cNvPr id="99" name="TextBox 98"/>
            <p:cNvSpPr txBox="1"/>
            <p:nvPr/>
          </p:nvSpPr>
          <p:spPr>
            <a:xfrm>
              <a:off x="3432499" y="2674806"/>
              <a:ext cx="1663234" cy="845744"/>
            </a:xfrm>
            <a:prstGeom prst="rect">
              <a:avLst/>
            </a:prstGeom>
            <a:noFill/>
          </p:spPr>
          <p:txBody>
            <a:bodyPr wrap="square" rtlCol="0">
              <a:spAutoFit/>
            </a:bodyPr>
            <a:lstStyle/>
            <a:p>
              <a:pPr algn="ctr" defTabSz="932597"/>
              <a:r>
                <a:rPr lang="en-US" sz="4896" dirty="0">
                  <a:solidFill>
                    <a:prstClr val="black"/>
                  </a:solidFill>
                  <a:latin typeface="Calibri" panose="020F0502020204030204"/>
                </a:rPr>
                <a:t>50</a:t>
              </a:r>
              <a:r>
                <a:rPr lang="en-US" sz="3672" dirty="0">
                  <a:solidFill>
                    <a:prstClr val="black"/>
                  </a:solidFill>
                  <a:latin typeface="Calibri" panose="020F0502020204030204"/>
                </a:rPr>
                <a:t>°F</a:t>
              </a:r>
              <a:endParaRPr lang="en-US" sz="4896" dirty="0">
                <a:solidFill>
                  <a:prstClr val="black"/>
                </a:solidFill>
                <a:latin typeface="Calibri" panose="020F0502020204030204"/>
              </a:endParaRPr>
            </a:p>
          </p:txBody>
        </p:sp>
        <p:sp>
          <p:nvSpPr>
            <p:cNvPr id="100" name="TextBox 99"/>
            <p:cNvSpPr txBox="1"/>
            <p:nvPr/>
          </p:nvSpPr>
          <p:spPr>
            <a:xfrm>
              <a:off x="5806059" y="2671641"/>
              <a:ext cx="1537185" cy="845744"/>
            </a:xfrm>
            <a:prstGeom prst="rect">
              <a:avLst/>
            </a:prstGeom>
            <a:noFill/>
          </p:spPr>
          <p:txBody>
            <a:bodyPr wrap="square" rtlCol="0">
              <a:spAutoFit/>
            </a:bodyPr>
            <a:lstStyle/>
            <a:p>
              <a:pPr algn="ctr" defTabSz="932597"/>
              <a:r>
                <a:rPr lang="en-US" sz="4896" dirty="0">
                  <a:solidFill>
                    <a:prstClr val="black"/>
                  </a:solidFill>
                  <a:latin typeface="Calibri" panose="020F0502020204030204"/>
                </a:rPr>
                <a:t>30</a:t>
              </a:r>
              <a:r>
                <a:rPr lang="en-US" sz="3672" dirty="0">
                  <a:solidFill>
                    <a:prstClr val="black"/>
                  </a:solidFill>
                  <a:latin typeface="Calibri" panose="020F0502020204030204"/>
                </a:rPr>
                <a:t>°F</a:t>
              </a:r>
              <a:endParaRPr lang="en-US" sz="4896" dirty="0">
                <a:solidFill>
                  <a:prstClr val="black"/>
                </a:solidFill>
                <a:latin typeface="Calibri" panose="020F0502020204030204"/>
              </a:endParaRPr>
            </a:p>
          </p:txBody>
        </p:sp>
        <p:sp>
          <p:nvSpPr>
            <p:cNvPr id="101" name="TextBox 100"/>
            <p:cNvSpPr txBox="1"/>
            <p:nvPr/>
          </p:nvSpPr>
          <p:spPr>
            <a:xfrm>
              <a:off x="8035952" y="2671641"/>
              <a:ext cx="1540723" cy="845744"/>
            </a:xfrm>
            <a:prstGeom prst="rect">
              <a:avLst/>
            </a:prstGeom>
            <a:noFill/>
          </p:spPr>
          <p:txBody>
            <a:bodyPr wrap="square" rtlCol="0">
              <a:spAutoFit/>
            </a:bodyPr>
            <a:lstStyle/>
            <a:p>
              <a:pPr algn="ctr" defTabSz="932597"/>
              <a:r>
                <a:rPr lang="en-US" sz="4896" dirty="0">
                  <a:solidFill>
                    <a:prstClr val="black"/>
                  </a:solidFill>
                  <a:latin typeface="Calibri" panose="020F0502020204030204"/>
                </a:rPr>
                <a:t>68</a:t>
              </a:r>
              <a:r>
                <a:rPr lang="en-US" sz="3672" dirty="0">
                  <a:solidFill>
                    <a:prstClr val="black"/>
                  </a:solidFill>
                  <a:latin typeface="Calibri" panose="020F0502020204030204"/>
                </a:rPr>
                <a:t>°F</a:t>
              </a:r>
              <a:endParaRPr lang="en-US" sz="4896" dirty="0">
                <a:solidFill>
                  <a:prstClr val="black"/>
                </a:solidFill>
                <a:latin typeface="Calibri" panose="020F0502020204030204"/>
              </a:endParaRPr>
            </a:p>
          </p:txBody>
        </p:sp>
        <p:sp>
          <p:nvSpPr>
            <p:cNvPr id="102" name="TextBox 101"/>
            <p:cNvSpPr txBox="1"/>
            <p:nvPr/>
          </p:nvSpPr>
          <p:spPr>
            <a:xfrm>
              <a:off x="10189039" y="2671641"/>
              <a:ext cx="1594598" cy="845744"/>
            </a:xfrm>
            <a:prstGeom prst="rect">
              <a:avLst/>
            </a:prstGeom>
            <a:noFill/>
          </p:spPr>
          <p:txBody>
            <a:bodyPr wrap="square" rtlCol="0">
              <a:spAutoFit/>
            </a:bodyPr>
            <a:lstStyle/>
            <a:p>
              <a:pPr algn="ctr" defTabSz="932597"/>
              <a:r>
                <a:rPr lang="en-US" sz="4896" dirty="0">
                  <a:solidFill>
                    <a:prstClr val="black"/>
                  </a:solidFill>
                  <a:latin typeface="Calibri" panose="020F0502020204030204"/>
                </a:rPr>
                <a:t>95</a:t>
              </a:r>
              <a:r>
                <a:rPr lang="en-US" sz="3672" dirty="0">
                  <a:solidFill>
                    <a:prstClr val="black"/>
                  </a:solidFill>
                  <a:latin typeface="Calibri" panose="020F0502020204030204"/>
                </a:rPr>
                <a:t>°F</a:t>
              </a:r>
              <a:endParaRPr lang="en-US" sz="4896" dirty="0">
                <a:solidFill>
                  <a:prstClr val="black"/>
                </a:solidFill>
                <a:latin typeface="Calibri" panose="020F0502020204030204"/>
              </a:endParaRPr>
            </a:p>
          </p:txBody>
        </p:sp>
        <p:sp>
          <p:nvSpPr>
            <p:cNvPr id="103" name="TextBox 102"/>
            <p:cNvSpPr txBox="1"/>
            <p:nvPr/>
          </p:nvSpPr>
          <p:spPr>
            <a:xfrm>
              <a:off x="636831" y="2763974"/>
              <a:ext cx="1242648" cy="720197"/>
            </a:xfrm>
            <a:prstGeom prst="rect">
              <a:avLst/>
            </a:prstGeom>
            <a:noFill/>
          </p:spPr>
          <p:txBody>
            <a:bodyPr wrap="none" rtlCol="0">
              <a:spAutoFit/>
            </a:bodyPr>
            <a:lstStyle/>
            <a:p>
              <a:pPr algn="ctr" defTabSz="932597"/>
              <a:r>
                <a:rPr lang="en-US" sz="4080" dirty="0">
                  <a:solidFill>
                    <a:prstClr val="black"/>
                  </a:solidFill>
                  <a:latin typeface="Calibri" panose="020F0502020204030204"/>
                </a:rPr>
                <a:t>1990</a:t>
              </a:r>
            </a:p>
          </p:txBody>
        </p:sp>
      </p:grpSp>
      <p:grpSp>
        <p:nvGrpSpPr>
          <p:cNvPr id="104" name="Group 103"/>
          <p:cNvGrpSpPr/>
          <p:nvPr/>
        </p:nvGrpSpPr>
        <p:grpSpPr>
          <a:xfrm>
            <a:off x="647120" y="3088265"/>
            <a:ext cx="11371980" cy="961746"/>
            <a:chOff x="633625" y="3565828"/>
            <a:chExt cx="11150012" cy="942974"/>
          </a:xfrm>
        </p:grpSpPr>
        <p:sp>
          <p:nvSpPr>
            <p:cNvPr id="105" name="TextBox 104"/>
            <p:cNvSpPr txBox="1"/>
            <p:nvPr/>
          </p:nvSpPr>
          <p:spPr>
            <a:xfrm>
              <a:off x="3432499" y="3568993"/>
              <a:ext cx="1663234" cy="939809"/>
            </a:xfrm>
            <a:prstGeom prst="rect">
              <a:avLst/>
            </a:prstGeom>
            <a:noFill/>
          </p:spPr>
          <p:txBody>
            <a:bodyPr wrap="square" rtlCol="0">
              <a:spAutoFit/>
            </a:bodyPr>
            <a:lstStyle/>
            <a:p>
              <a:pPr algn="ctr" defTabSz="932597"/>
              <a:r>
                <a:rPr lang="en-US" sz="5507" dirty="0">
                  <a:solidFill>
                    <a:prstClr val="black"/>
                  </a:solidFill>
                  <a:latin typeface="Calibri" panose="020F0502020204030204"/>
                </a:rPr>
                <a:t>48</a:t>
              </a:r>
              <a:r>
                <a:rPr lang="en-US" sz="4080" dirty="0">
                  <a:solidFill>
                    <a:prstClr val="black"/>
                  </a:solidFill>
                  <a:latin typeface="Calibri" panose="020F0502020204030204"/>
                </a:rPr>
                <a:t>°F</a:t>
              </a:r>
              <a:endParaRPr lang="en-US" sz="5507" dirty="0">
                <a:solidFill>
                  <a:prstClr val="black"/>
                </a:solidFill>
                <a:latin typeface="Calibri" panose="020F0502020204030204"/>
              </a:endParaRPr>
            </a:p>
          </p:txBody>
        </p:sp>
        <p:sp>
          <p:nvSpPr>
            <p:cNvPr id="106" name="TextBox 105"/>
            <p:cNvSpPr txBox="1"/>
            <p:nvPr/>
          </p:nvSpPr>
          <p:spPr>
            <a:xfrm>
              <a:off x="5806059" y="3565828"/>
              <a:ext cx="1537185" cy="939809"/>
            </a:xfrm>
            <a:prstGeom prst="rect">
              <a:avLst/>
            </a:prstGeom>
            <a:noFill/>
          </p:spPr>
          <p:txBody>
            <a:bodyPr wrap="square" rtlCol="0">
              <a:spAutoFit/>
            </a:bodyPr>
            <a:lstStyle/>
            <a:p>
              <a:pPr algn="ctr" defTabSz="932597"/>
              <a:r>
                <a:rPr lang="en-US" sz="5507" dirty="0">
                  <a:solidFill>
                    <a:prstClr val="black"/>
                  </a:solidFill>
                  <a:latin typeface="Calibri" panose="020F0502020204030204"/>
                </a:rPr>
                <a:t>29</a:t>
              </a:r>
              <a:r>
                <a:rPr lang="en-US" sz="4080" dirty="0">
                  <a:solidFill>
                    <a:prstClr val="black"/>
                  </a:solidFill>
                  <a:latin typeface="Calibri" panose="020F0502020204030204"/>
                </a:rPr>
                <a:t>°F</a:t>
              </a:r>
              <a:endParaRPr lang="en-US" sz="5507" dirty="0">
                <a:solidFill>
                  <a:prstClr val="black"/>
                </a:solidFill>
                <a:latin typeface="Calibri" panose="020F0502020204030204"/>
              </a:endParaRPr>
            </a:p>
          </p:txBody>
        </p:sp>
        <p:sp>
          <p:nvSpPr>
            <p:cNvPr id="107" name="TextBox 106"/>
            <p:cNvSpPr txBox="1"/>
            <p:nvPr/>
          </p:nvSpPr>
          <p:spPr>
            <a:xfrm>
              <a:off x="8035952" y="3565828"/>
              <a:ext cx="1540723" cy="939809"/>
            </a:xfrm>
            <a:prstGeom prst="rect">
              <a:avLst/>
            </a:prstGeom>
            <a:noFill/>
          </p:spPr>
          <p:txBody>
            <a:bodyPr wrap="square" rtlCol="0">
              <a:spAutoFit/>
            </a:bodyPr>
            <a:lstStyle/>
            <a:p>
              <a:pPr algn="ctr" defTabSz="932597"/>
              <a:r>
                <a:rPr lang="en-US" sz="5507" dirty="0">
                  <a:solidFill>
                    <a:prstClr val="black"/>
                  </a:solidFill>
                  <a:latin typeface="Calibri" panose="020F0502020204030204"/>
                </a:rPr>
                <a:t>70</a:t>
              </a:r>
              <a:r>
                <a:rPr lang="en-US" sz="4080" dirty="0">
                  <a:solidFill>
                    <a:prstClr val="black"/>
                  </a:solidFill>
                  <a:latin typeface="Calibri" panose="020F0502020204030204"/>
                </a:rPr>
                <a:t>°F</a:t>
              </a:r>
              <a:endParaRPr lang="en-US" sz="5507" dirty="0">
                <a:solidFill>
                  <a:prstClr val="black"/>
                </a:solidFill>
                <a:latin typeface="Calibri" panose="020F0502020204030204"/>
              </a:endParaRPr>
            </a:p>
          </p:txBody>
        </p:sp>
        <p:sp>
          <p:nvSpPr>
            <p:cNvPr id="108" name="TextBox 107"/>
            <p:cNvSpPr txBox="1"/>
            <p:nvPr/>
          </p:nvSpPr>
          <p:spPr>
            <a:xfrm>
              <a:off x="10189039" y="3565828"/>
              <a:ext cx="1594598" cy="939809"/>
            </a:xfrm>
            <a:prstGeom prst="rect">
              <a:avLst/>
            </a:prstGeom>
            <a:noFill/>
          </p:spPr>
          <p:txBody>
            <a:bodyPr wrap="square" rtlCol="0">
              <a:spAutoFit/>
            </a:bodyPr>
            <a:lstStyle/>
            <a:p>
              <a:pPr algn="ctr" defTabSz="932597"/>
              <a:r>
                <a:rPr lang="en-US" sz="5507" dirty="0">
                  <a:solidFill>
                    <a:prstClr val="black"/>
                  </a:solidFill>
                  <a:latin typeface="Calibri" panose="020F0502020204030204"/>
                </a:rPr>
                <a:t>98</a:t>
              </a:r>
              <a:r>
                <a:rPr lang="en-US" sz="4080" dirty="0">
                  <a:solidFill>
                    <a:prstClr val="black"/>
                  </a:solidFill>
                  <a:latin typeface="Calibri" panose="020F0502020204030204"/>
                </a:rPr>
                <a:t>°F</a:t>
              </a:r>
              <a:endParaRPr lang="en-US" sz="5507" dirty="0">
                <a:solidFill>
                  <a:prstClr val="black"/>
                </a:solidFill>
                <a:latin typeface="Calibri" panose="020F0502020204030204"/>
              </a:endParaRPr>
            </a:p>
          </p:txBody>
        </p:sp>
        <p:sp>
          <p:nvSpPr>
            <p:cNvPr id="109" name="TextBox 108"/>
            <p:cNvSpPr txBox="1"/>
            <p:nvPr/>
          </p:nvSpPr>
          <p:spPr>
            <a:xfrm>
              <a:off x="633625" y="3658161"/>
              <a:ext cx="1351652" cy="782971"/>
            </a:xfrm>
            <a:prstGeom prst="rect">
              <a:avLst/>
            </a:prstGeom>
            <a:noFill/>
          </p:spPr>
          <p:txBody>
            <a:bodyPr wrap="none" rtlCol="0">
              <a:spAutoFit/>
            </a:bodyPr>
            <a:lstStyle/>
            <a:p>
              <a:pPr algn="ctr" defTabSz="932597"/>
              <a:r>
                <a:rPr lang="en-US" sz="4488" dirty="0">
                  <a:solidFill>
                    <a:prstClr val="black"/>
                  </a:solidFill>
                  <a:latin typeface="Calibri" panose="020F0502020204030204"/>
                </a:rPr>
                <a:t>2000</a:t>
              </a:r>
            </a:p>
          </p:txBody>
        </p:sp>
      </p:grpSp>
      <p:grpSp>
        <p:nvGrpSpPr>
          <p:cNvPr id="110" name="Group 109"/>
          <p:cNvGrpSpPr/>
          <p:nvPr/>
        </p:nvGrpSpPr>
        <p:grpSpPr>
          <a:xfrm>
            <a:off x="647120" y="3967574"/>
            <a:ext cx="11371980" cy="1057813"/>
            <a:chOff x="633625" y="4475814"/>
            <a:chExt cx="11150012" cy="1037166"/>
          </a:xfrm>
        </p:grpSpPr>
        <p:sp>
          <p:nvSpPr>
            <p:cNvPr id="111" name="TextBox 110"/>
            <p:cNvSpPr txBox="1"/>
            <p:nvPr/>
          </p:nvSpPr>
          <p:spPr>
            <a:xfrm>
              <a:off x="3432499" y="4478979"/>
              <a:ext cx="1663234" cy="1034001"/>
            </a:xfrm>
            <a:prstGeom prst="rect">
              <a:avLst/>
            </a:prstGeom>
            <a:noFill/>
          </p:spPr>
          <p:txBody>
            <a:bodyPr wrap="square" rtlCol="0">
              <a:spAutoFit/>
            </a:bodyPr>
            <a:lstStyle/>
            <a:p>
              <a:pPr algn="ctr" defTabSz="932597"/>
              <a:r>
                <a:rPr lang="en-US" sz="6119" dirty="0">
                  <a:solidFill>
                    <a:prstClr val="black"/>
                  </a:solidFill>
                  <a:latin typeface="Calibri" panose="020F0502020204030204"/>
                </a:rPr>
                <a:t>49</a:t>
              </a:r>
              <a:r>
                <a:rPr lang="en-US" sz="4488" dirty="0">
                  <a:solidFill>
                    <a:prstClr val="black"/>
                  </a:solidFill>
                  <a:latin typeface="Calibri" panose="020F0502020204030204"/>
                </a:rPr>
                <a:t>°F</a:t>
              </a:r>
              <a:endParaRPr lang="en-US" sz="6119" dirty="0">
                <a:solidFill>
                  <a:prstClr val="black"/>
                </a:solidFill>
                <a:latin typeface="Calibri" panose="020F0502020204030204"/>
              </a:endParaRPr>
            </a:p>
          </p:txBody>
        </p:sp>
        <p:sp>
          <p:nvSpPr>
            <p:cNvPr id="112" name="TextBox 111"/>
            <p:cNvSpPr txBox="1"/>
            <p:nvPr/>
          </p:nvSpPr>
          <p:spPr>
            <a:xfrm>
              <a:off x="5806059" y="4475814"/>
              <a:ext cx="1537185" cy="1034001"/>
            </a:xfrm>
            <a:prstGeom prst="rect">
              <a:avLst/>
            </a:prstGeom>
            <a:noFill/>
          </p:spPr>
          <p:txBody>
            <a:bodyPr wrap="square" rtlCol="0">
              <a:spAutoFit/>
            </a:bodyPr>
            <a:lstStyle/>
            <a:p>
              <a:pPr algn="ctr" defTabSz="932597"/>
              <a:r>
                <a:rPr lang="en-US" sz="6119" dirty="0">
                  <a:solidFill>
                    <a:prstClr val="black"/>
                  </a:solidFill>
                  <a:latin typeface="Calibri" panose="020F0502020204030204"/>
                </a:rPr>
                <a:t>27</a:t>
              </a:r>
              <a:r>
                <a:rPr lang="en-US" sz="4488" dirty="0">
                  <a:solidFill>
                    <a:prstClr val="black"/>
                  </a:solidFill>
                  <a:latin typeface="Calibri" panose="020F0502020204030204"/>
                </a:rPr>
                <a:t>°F</a:t>
              </a:r>
              <a:endParaRPr lang="en-US" sz="6119" dirty="0">
                <a:solidFill>
                  <a:prstClr val="black"/>
                </a:solidFill>
                <a:latin typeface="Calibri" panose="020F0502020204030204"/>
              </a:endParaRPr>
            </a:p>
          </p:txBody>
        </p:sp>
        <p:sp>
          <p:nvSpPr>
            <p:cNvPr id="113" name="TextBox 112"/>
            <p:cNvSpPr txBox="1"/>
            <p:nvPr/>
          </p:nvSpPr>
          <p:spPr>
            <a:xfrm>
              <a:off x="8035952" y="4475814"/>
              <a:ext cx="1540723" cy="1034001"/>
            </a:xfrm>
            <a:prstGeom prst="rect">
              <a:avLst/>
            </a:prstGeom>
            <a:noFill/>
          </p:spPr>
          <p:txBody>
            <a:bodyPr wrap="square" rtlCol="0">
              <a:spAutoFit/>
            </a:bodyPr>
            <a:lstStyle/>
            <a:p>
              <a:pPr algn="ctr" defTabSz="932597"/>
              <a:r>
                <a:rPr lang="en-US" sz="6119" dirty="0">
                  <a:solidFill>
                    <a:prstClr val="black"/>
                  </a:solidFill>
                  <a:latin typeface="Calibri" panose="020F0502020204030204"/>
                </a:rPr>
                <a:t>67</a:t>
              </a:r>
              <a:r>
                <a:rPr lang="en-US" sz="4488" dirty="0">
                  <a:solidFill>
                    <a:prstClr val="black"/>
                  </a:solidFill>
                  <a:latin typeface="Calibri" panose="020F0502020204030204"/>
                </a:rPr>
                <a:t>°F</a:t>
              </a:r>
              <a:endParaRPr lang="en-US" sz="6119" dirty="0">
                <a:solidFill>
                  <a:prstClr val="black"/>
                </a:solidFill>
                <a:latin typeface="Calibri" panose="020F0502020204030204"/>
              </a:endParaRPr>
            </a:p>
          </p:txBody>
        </p:sp>
        <p:sp>
          <p:nvSpPr>
            <p:cNvPr id="114" name="TextBox 113"/>
            <p:cNvSpPr txBox="1"/>
            <p:nvPr/>
          </p:nvSpPr>
          <p:spPr>
            <a:xfrm>
              <a:off x="10189039" y="4475814"/>
              <a:ext cx="1594598" cy="1034001"/>
            </a:xfrm>
            <a:prstGeom prst="rect">
              <a:avLst/>
            </a:prstGeom>
            <a:noFill/>
          </p:spPr>
          <p:txBody>
            <a:bodyPr wrap="square" rtlCol="0">
              <a:spAutoFit/>
            </a:bodyPr>
            <a:lstStyle/>
            <a:p>
              <a:pPr algn="ctr" defTabSz="932597"/>
              <a:r>
                <a:rPr lang="en-US" sz="6119" dirty="0">
                  <a:solidFill>
                    <a:prstClr val="black"/>
                  </a:solidFill>
                  <a:latin typeface="Calibri" panose="020F0502020204030204"/>
                </a:rPr>
                <a:t>96</a:t>
              </a:r>
              <a:r>
                <a:rPr lang="en-US" sz="4488" dirty="0">
                  <a:solidFill>
                    <a:prstClr val="black"/>
                  </a:solidFill>
                  <a:latin typeface="Calibri" panose="020F0502020204030204"/>
                </a:rPr>
                <a:t>°F</a:t>
              </a:r>
              <a:endParaRPr lang="en-US" sz="6119" dirty="0">
                <a:solidFill>
                  <a:prstClr val="black"/>
                </a:solidFill>
                <a:latin typeface="Calibri" panose="020F0502020204030204"/>
              </a:endParaRPr>
            </a:p>
          </p:txBody>
        </p:sp>
        <p:sp>
          <p:nvSpPr>
            <p:cNvPr id="115" name="TextBox 114"/>
            <p:cNvSpPr txBox="1"/>
            <p:nvPr/>
          </p:nvSpPr>
          <p:spPr>
            <a:xfrm>
              <a:off x="633625" y="4568147"/>
              <a:ext cx="1460656" cy="845744"/>
            </a:xfrm>
            <a:prstGeom prst="rect">
              <a:avLst/>
            </a:prstGeom>
            <a:noFill/>
          </p:spPr>
          <p:txBody>
            <a:bodyPr wrap="none" rtlCol="0">
              <a:spAutoFit/>
            </a:bodyPr>
            <a:lstStyle/>
            <a:p>
              <a:pPr algn="ctr" defTabSz="932597"/>
              <a:r>
                <a:rPr lang="en-US" sz="4896" dirty="0">
                  <a:solidFill>
                    <a:prstClr val="black"/>
                  </a:solidFill>
                  <a:latin typeface="Calibri" panose="020F0502020204030204"/>
                </a:rPr>
                <a:t>2010</a:t>
              </a:r>
            </a:p>
          </p:txBody>
        </p:sp>
      </p:grpSp>
      <p:sp>
        <p:nvSpPr>
          <p:cNvPr id="116" name="Freeform 115"/>
          <p:cNvSpPr/>
          <p:nvPr/>
        </p:nvSpPr>
        <p:spPr>
          <a:xfrm>
            <a:off x="3229450" y="2037113"/>
            <a:ext cx="8619055" cy="1063919"/>
          </a:xfrm>
          <a:custGeom>
            <a:avLst/>
            <a:gdLst>
              <a:gd name="connsiteX0" fmla="*/ 0 w 9301162"/>
              <a:gd name="connsiteY0" fmla="*/ 1098419 h 1508402"/>
              <a:gd name="connsiteX1" fmla="*/ 2357437 w 9301162"/>
              <a:gd name="connsiteY1" fmla="*/ 5425 h 1508402"/>
              <a:gd name="connsiteX2" fmla="*/ 4886325 w 9301162"/>
              <a:gd name="connsiteY2" fmla="*/ 1505612 h 1508402"/>
              <a:gd name="connsiteX3" fmla="*/ 7058025 w 9301162"/>
              <a:gd name="connsiteY3" fmla="*/ 405475 h 1508402"/>
              <a:gd name="connsiteX4" fmla="*/ 8701087 w 9301162"/>
              <a:gd name="connsiteY4" fmla="*/ 1405600 h 1508402"/>
              <a:gd name="connsiteX5" fmla="*/ 9301162 w 9301162"/>
              <a:gd name="connsiteY5" fmla="*/ 698369 h 1508402"/>
              <a:gd name="connsiteX0" fmla="*/ 0 w 9301162"/>
              <a:gd name="connsiteY0" fmla="*/ 693737 h 1100933"/>
              <a:gd name="connsiteX1" fmla="*/ 2006137 w 9301162"/>
              <a:gd name="connsiteY1" fmla="*/ 14211 h 1100933"/>
              <a:gd name="connsiteX2" fmla="*/ 4886325 w 9301162"/>
              <a:gd name="connsiteY2" fmla="*/ 1100930 h 1100933"/>
              <a:gd name="connsiteX3" fmla="*/ 7058025 w 9301162"/>
              <a:gd name="connsiteY3" fmla="*/ 793 h 1100933"/>
              <a:gd name="connsiteX4" fmla="*/ 8701087 w 9301162"/>
              <a:gd name="connsiteY4" fmla="*/ 1000918 h 1100933"/>
              <a:gd name="connsiteX5" fmla="*/ 9301162 w 9301162"/>
              <a:gd name="connsiteY5" fmla="*/ 293687 h 1100933"/>
              <a:gd name="connsiteX0" fmla="*/ 0 w 9301162"/>
              <a:gd name="connsiteY0" fmla="*/ 693859 h 1003404"/>
              <a:gd name="connsiteX1" fmla="*/ 2006137 w 9301162"/>
              <a:gd name="connsiteY1" fmla="*/ 14333 h 1003404"/>
              <a:gd name="connsiteX2" fmla="*/ 4915600 w 9301162"/>
              <a:gd name="connsiteY2" fmla="*/ 806854 h 1003404"/>
              <a:gd name="connsiteX3" fmla="*/ 7058025 w 9301162"/>
              <a:gd name="connsiteY3" fmla="*/ 915 h 1003404"/>
              <a:gd name="connsiteX4" fmla="*/ 8701087 w 9301162"/>
              <a:gd name="connsiteY4" fmla="*/ 1001040 h 1003404"/>
              <a:gd name="connsiteX5" fmla="*/ 9301162 w 9301162"/>
              <a:gd name="connsiteY5" fmla="*/ 293809 h 1003404"/>
              <a:gd name="connsiteX0" fmla="*/ 0 w 9301162"/>
              <a:gd name="connsiteY0" fmla="*/ 681377 h 990571"/>
              <a:gd name="connsiteX1" fmla="*/ 2006137 w 9301162"/>
              <a:gd name="connsiteY1" fmla="*/ 1851 h 990571"/>
              <a:gd name="connsiteX2" fmla="*/ 4915600 w 9301162"/>
              <a:gd name="connsiteY2" fmla="*/ 794372 h 990571"/>
              <a:gd name="connsiteX3" fmla="*/ 7614250 w 9301162"/>
              <a:gd name="connsiteY3" fmla="*/ 12287 h 990571"/>
              <a:gd name="connsiteX4" fmla="*/ 8701087 w 9301162"/>
              <a:gd name="connsiteY4" fmla="*/ 988558 h 990571"/>
              <a:gd name="connsiteX5" fmla="*/ 9301162 w 9301162"/>
              <a:gd name="connsiteY5" fmla="*/ 281327 h 990571"/>
              <a:gd name="connsiteX0" fmla="*/ 0 w 9301162"/>
              <a:gd name="connsiteY0" fmla="*/ 681377 h 794374"/>
              <a:gd name="connsiteX1" fmla="*/ 2006137 w 9301162"/>
              <a:gd name="connsiteY1" fmla="*/ 1851 h 794374"/>
              <a:gd name="connsiteX2" fmla="*/ 4915600 w 9301162"/>
              <a:gd name="connsiteY2" fmla="*/ 794372 h 794374"/>
              <a:gd name="connsiteX3" fmla="*/ 7614250 w 9301162"/>
              <a:gd name="connsiteY3" fmla="*/ 12287 h 794374"/>
              <a:gd name="connsiteX4" fmla="*/ 8954803 w 9301162"/>
              <a:gd name="connsiteY4" fmla="*/ 742068 h 794374"/>
              <a:gd name="connsiteX5" fmla="*/ 9301162 w 9301162"/>
              <a:gd name="connsiteY5" fmla="*/ 281327 h 794374"/>
              <a:gd name="connsiteX0" fmla="*/ 0 w 10169652"/>
              <a:gd name="connsiteY0" fmla="*/ 681377 h 794374"/>
              <a:gd name="connsiteX1" fmla="*/ 2006137 w 10169652"/>
              <a:gd name="connsiteY1" fmla="*/ 1851 h 794374"/>
              <a:gd name="connsiteX2" fmla="*/ 4915600 w 10169652"/>
              <a:gd name="connsiteY2" fmla="*/ 794372 h 794374"/>
              <a:gd name="connsiteX3" fmla="*/ 7614250 w 10169652"/>
              <a:gd name="connsiteY3" fmla="*/ 12287 h 794374"/>
              <a:gd name="connsiteX4" fmla="*/ 8954803 w 10169652"/>
              <a:gd name="connsiteY4" fmla="*/ 742068 h 794374"/>
              <a:gd name="connsiteX5" fmla="*/ 10169652 w 10169652"/>
              <a:gd name="connsiteY5" fmla="*/ 42788 h 794374"/>
              <a:gd name="connsiteX0" fmla="*/ 0 w 10169652"/>
              <a:gd name="connsiteY0" fmla="*/ 681377 h 794495"/>
              <a:gd name="connsiteX1" fmla="*/ 2006137 w 10169652"/>
              <a:gd name="connsiteY1" fmla="*/ 1851 h 794495"/>
              <a:gd name="connsiteX2" fmla="*/ 4915600 w 10169652"/>
              <a:gd name="connsiteY2" fmla="*/ 794372 h 794495"/>
              <a:gd name="connsiteX3" fmla="*/ 7487392 w 10169652"/>
              <a:gd name="connsiteY3" fmla="*/ 67946 h 794495"/>
              <a:gd name="connsiteX4" fmla="*/ 8954803 w 10169652"/>
              <a:gd name="connsiteY4" fmla="*/ 742068 h 794495"/>
              <a:gd name="connsiteX5" fmla="*/ 10169652 w 10169652"/>
              <a:gd name="connsiteY5" fmla="*/ 42788 h 794495"/>
              <a:gd name="connsiteX0" fmla="*/ 0 w 10169652"/>
              <a:gd name="connsiteY0" fmla="*/ 680079 h 793197"/>
              <a:gd name="connsiteX1" fmla="*/ 2006137 w 10169652"/>
              <a:gd name="connsiteY1" fmla="*/ 553 h 793197"/>
              <a:gd name="connsiteX2" fmla="*/ 4915600 w 10169652"/>
              <a:gd name="connsiteY2" fmla="*/ 793074 h 793197"/>
              <a:gd name="connsiteX3" fmla="*/ 7487392 w 10169652"/>
              <a:gd name="connsiteY3" fmla="*/ 66648 h 793197"/>
              <a:gd name="connsiteX4" fmla="*/ 8954803 w 10169652"/>
              <a:gd name="connsiteY4" fmla="*/ 740770 h 793197"/>
              <a:gd name="connsiteX5" fmla="*/ 10169652 w 10169652"/>
              <a:gd name="connsiteY5" fmla="*/ 41490 h 793197"/>
              <a:gd name="connsiteX0" fmla="*/ 0 w 10169652"/>
              <a:gd name="connsiteY0" fmla="*/ 680079 h 930824"/>
              <a:gd name="connsiteX1" fmla="*/ 2006137 w 10169652"/>
              <a:gd name="connsiteY1" fmla="*/ 553 h 930824"/>
              <a:gd name="connsiteX2" fmla="*/ 4915600 w 10169652"/>
              <a:gd name="connsiteY2" fmla="*/ 793074 h 930824"/>
              <a:gd name="connsiteX3" fmla="*/ 7487392 w 10169652"/>
              <a:gd name="connsiteY3" fmla="*/ 66648 h 930824"/>
              <a:gd name="connsiteX4" fmla="*/ 8954803 w 10169652"/>
              <a:gd name="connsiteY4" fmla="*/ 740770 h 930824"/>
              <a:gd name="connsiteX5" fmla="*/ 10169652 w 10169652"/>
              <a:gd name="connsiteY5" fmla="*/ 41490 h 930824"/>
              <a:gd name="connsiteX0" fmla="*/ 0 w 10169652"/>
              <a:gd name="connsiteY0" fmla="*/ 823546 h 1074291"/>
              <a:gd name="connsiteX1" fmla="*/ 2006137 w 10169652"/>
              <a:gd name="connsiteY1" fmla="*/ 144020 h 1074291"/>
              <a:gd name="connsiteX2" fmla="*/ 4915600 w 10169652"/>
              <a:gd name="connsiteY2" fmla="*/ 936541 h 1074291"/>
              <a:gd name="connsiteX3" fmla="*/ 7487392 w 10169652"/>
              <a:gd name="connsiteY3" fmla="*/ 210115 h 1074291"/>
              <a:gd name="connsiteX4" fmla="*/ 8954803 w 10169652"/>
              <a:gd name="connsiteY4" fmla="*/ 884237 h 1074291"/>
              <a:gd name="connsiteX5" fmla="*/ 10169652 w 10169652"/>
              <a:gd name="connsiteY5" fmla="*/ 184957 h 1074291"/>
              <a:gd name="connsiteX0" fmla="*/ 0 w 10169652"/>
              <a:gd name="connsiteY0" fmla="*/ 823546 h 1173817"/>
              <a:gd name="connsiteX1" fmla="*/ 2006137 w 10169652"/>
              <a:gd name="connsiteY1" fmla="*/ 144020 h 1173817"/>
              <a:gd name="connsiteX2" fmla="*/ 4915600 w 10169652"/>
              <a:gd name="connsiteY2" fmla="*/ 936541 h 1173817"/>
              <a:gd name="connsiteX3" fmla="*/ 7487392 w 10169652"/>
              <a:gd name="connsiteY3" fmla="*/ 210115 h 1173817"/>
              <a:gd name="connsiteX4" fmla="*/ 8954803 w 10169652"/>
              <a:gd name="connsiteY4" fmla="*/ 884237 h 1173817"/>
              <a:gd name="connsiteX5" fmla="*/ 10169652 w 10169652"/>
              <a:gd name="connsiteY5" fmla="*/ 184957 h 1173817"/>
              <a:gd name="connsiteX0" fmla="*/ 0 w 10169652"/>
              <a:gd name="connsiteY0" fmla="*/ 1032788 h 1383059"/>
              <a:gd name="connsiteX1" fmla="*/ 2006137 w 10169652"/>
              <a:gd name="connsiteY1" fmla="*/ 353262 h 1383059"/>
              <a:gd name="connsiteX2" fmla="*/ 4915600 w 10169652"/>
              <a:gd name="connsiteY2" fmla="*/ 1145783 h 1383059"/>
              <a:gd name="connsiteX3" fmla="*/ 7487392 w 10169652"/>
              <a:gd name="connsiteY3" fmla="*/ 419357 h 1383059"/>
              <a:gd name="connsiteX4" fmla="*/ 8954803 w 10169652"/>
              <a:gd name="connsiteY4" fmla="*/ 1093479 h 1383059"/>
              <a:gd name="connsiteX5" fmla="*/ 10169652 w 10169652"/>
              <a:gd name="connsiteY5" fmla="*/ 394199 h 1383059"/>
              <a:gd name="connsiteX0" fmla="*/ 0 w 10267235"/>
              <a:gd name="connsiteY0" fmla="*/ 823547 h 1074292"/>
              <a:gd name="connsiteX1" fmla="*/ 2006137 w 10267235"/>
              <a:gd name="connsiteY1" fmla="*/ 144021 h 1074292"/>
              <a:gd name="connsiteX2" fmla="*/ 4915600 w 10267235"/>
              <a:gd name="connsiteY2" fmla="*/ 936542 h 1074292"/>
              <a:gd name="connsiteX3" fmla="*/ 7487392 w 10267235"/>
              <a:gd name="connsiteY3" fmla="*/ 210116 h 1074292"/>
              <a:gd name="connsiteX4" fmla="*/ 8954803 w 10267235"/>
              <a:gd name="connsiteY4" fmla="*/ 884238 h 1074292"/>
              <a:gd name="connsiteX5" fmla="*/ 10267235 w 10267235"/>
              <a:gd name="connsiteY5" fmla="*/ 606377 h 1074292"/>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417633"/>
              <a:gd name="connsiteY0" fmla="*/ 521174 h 1295661"/>
              <a:gd name="connsiteX1" fmla="*/ 2156535 w 10417633"/>
              <a:gd name="connsiteY1" fmla="*/ 358673 h 1295661"/>
              <a:gd name="connsiteX2" fmla="*/ 5065998 w 10417633"/>
              <a:gd name="connsiteY2" fmla="*/ 1151194 h 1295661"/>
              <a:gd name="connsiteX3" fmla="*/ 7637790 w 10417633"/>
              <a:gd name="connsiteY3" fmla="*/ 424768 h 1295661"/>
              <a:gd name="connsiteX4" fmla="*/ 8988101 w 10417633"/>
              <a:gd name="connsiteY4" fmla="*/ 9561 h 1295661"/>
              <a:gd name="connsiteX5" fmla="*/ 10417633 w 10417633"/>
              <a:gd name="connsiteY5" fmla="*/ 821029 h 1295661"/>
              <a:gd name="connsiteX0" fmla="*/ 0 w 10417633"/>
              <a:gd name="connsiteY0" fmla="*/ 521174 h 1348422"/>
              <a:gd name="connsiteX1" fmla="*/ 2156535 w 10417633"/>
              <a:gd name="connsiteY1" fmla="*/ 358673 h 1348422"/>
              <a:gd name="connsiteX2" fmla="*/ 5065998 w 10417633"/>
              <a:gd name="connsiteY2" fmla="*/ 1151194 h 1348422"/>
              <a:gd name="connsiteX3" fmla="*/ 7637790 w 10417633"/>
              <a:gd name="connsiteY3" fmla="*/ 424768 h 1348422"/>
              <a:gd name="connsiteX4" fmla="*/ 8988101 w 10417633"/>
              <a:gd name="connsiteY4" fmla="*/ 9561 h 1348422"/>
              <a:gd name="connsiteX5" fmla="*/ 10417633 w 10417633"/>
              <a:gd name="connsiteY5" fmla="*/ 821029 h 1348422"/>
              <a:gd name="connsiteX0" fmla="*/ 0 w 10394495"/>
              <a:gd name="connsiteY0" fmla="*/ 673932 h 1293616"/>
              <a:gd name="connsiteX1" fmla="*/ 2133397 w 10394495"/>
              <a:gd name="connsiteY1" fmla="*/ 358673 h 1293616"/>
              <a:gd name="connsiteX2" fmla="*/ 5042860 w 10394495"/>
              <a:gd name="connsiteY2" fmla="*/ 1151194 h 1293616"/>
              <a:gd name="connsiteX3" fmla="*/ 7614652 w 10394495"/>
              <a:gd name="connsiteY3" fmla="*/ 424768 h 1293616"/>
              <a:gd name="connsiteX4" fmla="*/ 8964963 w 10394495"/>
              <a:gd name="connsiteY4" fmla="*/ 9561 h 1293616"/>
              <a:gd name="connsiteX5" fmla="*/ 10394495 w 10394495"/>
              <a:gd name="connsiteY5" fmla="*/ 821029 h 1293616"/>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4 w 10371356"/>
              <a:gd name="connsiteY4" fmla="*/ 13030 h 1297085"/>
              <a:gd name="connsiteX5" fmla="*/ 10371356 w 10371356"/>
              <a:gd name="connsiteY5" fmla="*/ 906751 h 1297085"/>
              <a:gd name="connsiteX0" fmla="*/ 0 w 10371356"/>
              <a:gd name="connsiteY0" fmla="*/ 680614 h 1300298"/>
              <a:gd name="connsiteX1" fmla="*/ 2133397 w 10371356"/>
              <a:gd name="connsiteY1" fmla="*/ 365355 h 1300298"/>
              <a:gd name="connsiteX2" fmla="*/ 5042860 w 10371356"/>
              <a:gd name="connsiteY2" fmla="*/ 1157876 h 1300298"/>
              <a:gd name="connsiteX3" fmla="*/ 7614652 w 10371356"/>
              <a:gd name="connsiteY3" fmla="*/ 431450 h 1300298"/>
              <a:gd name="connsiteX4" fmla="*/ 8964964 w 10371356"/>
              <a:gd name="connsiteY4" fmla="*/ 16243 h 1300298"/>
              <a:gd name="connsiteX5" fmla="*/ 10371356 w 10371356"/>
              <a:gd name="connsiteY5" fmla="*/ 909964 h 1300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71356" h="1300298">
                <a:moveTo>
                  <a:pt x="0" y="680614"/>
                </a:moveTo>
                <a:cubicBezTo>
                  <a:pt x="1825423" y="450041"/>
                  <a:pt x="1292920" y="285811"/>
                  <a:pt x="2133397" y="365355"/>
                </a:cubicBezTo>
                <a:cubicBezTo>
                  <a:pt x="2973874" y="444899"/>
                  <a:pt x="4324483" y="1719354"/>
                  <a:pt x="5042860" y="1157876"/>
                </a:cubicBezTo>
                <a:cubicBezTo>
                  <a:pt x="5761237" y="596398"/>
                  <a:pt x="6960968" y="621722"/>
                  <a:pt x="7614652" y="431450"/>
                </a:cubicBezTo>
                <a:cubicBezTo>
                  <a:pt x="8268336" y="241178"/>
                  <a:pt x="7984901" y="-75260"/>
                  <a:pt x="8964964" y="16243"/>
                </a:cubicBezTo>
                <a:cubicBezTo>
                  <a:pt x="9945027" y="107746"/>
                  <a:pt x="9353014" y="165404"/>
                  <a:pt x="10371356" y="90996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117" name="Freeform 116"/>
          <p:cNvSpPr/>
          <p:nvPr/>
        </p:nvSpPr>
        <p:spPr>
          <a:xfrm>
            <a:off x="3245965" y="2620003"/>
            <a:ext cx="8619055" cy="1149861"/>
          </a:xfrm>
          <a:custGeom>
            <a:avLst/>
            <a:gdLst>
              <a:gd name="connsiteX0" fmla="*/ 0 w 9301162"/>
              <a:gd name="connsiteY0" fmla="*/ 1098419 h 1508402"/>
              <a:gd name="connsiteX1" fmla="*/ 2357437 w 9301162"/>
              <a:gd name="connsiteY1" fmla="*/ 5425 h 1508402"/>
              <a:gd name="connsiteX2" fmla="*/ 4886325 w 9301162"/>
              <a:gd name="connsiteY2" fmla="*/ 1505612 h 1508402"/>
              <a:gd name="connsiteX3" fmla="*/ 7058025 w 9301162"/>
              <a:gd name="connsiteY3" fmla="*/ 405475 h 1508402"/>
              <a:gd name="connsiteX4" fmla="*/ 8701087 w 9301162"/>
              <a:gd name="connsiteY4" fmla="*/ 1405600 h 1508402"/>
              <a:gd name="connsiteX5" fmla="*/ 9301162 w 9301162"/>
              <a:gd name="connsiteY5" fmla="*/ 698369 h 1508402"/>
              <a:gd name="connsiteX0" fmla="*/ 0 w 9301162"/>
              <a:gd name="connsiteY0" fmla="*/ 693737 h 1100933"/>
              <a:gd name="connsiteX1" fmla="*/ 2006137 w 9301162"/>
              <a:gd name="connsiteY1" fmla="*/ 14211 h 1100933"/>
              <a:gd name="connsiteX2" fmla="*/ 4886325 w 9301162"/>
              <a:gd name="connsiteY2" fmla="*/ 1100930 h 1100933"/>
              <a:gd name="connsiteX3" fmla="*/ 7058025 w 9301162"/>
              <a:gd name="connsiteY3" fmla="*/ 793 h 1100933"/>
              <a:gd name="connsiteX4" fmla="*/ 8701087 w 9301162"/>
              <a:gd name="connsiteY4" fmla="*/ 1000918 h 1100933"/>
              <a:gd name="connsiteX5" fmla="*/ 9301162 w 9301162"/>
              <a:gd name="connsiteY5" fmla="*/ 293687 h 1100933"/>
              <a:gd name="connsiteX0" fmla="*/ 0 w 9301162"/>
              <a:gd name="connsiteY0" fmla="*/ 693859 h 1003404"/>
              <a:gd name="connsiteX1" fmla="*/ 2006137 w 9301162"/>
              <a:gd name="connsiteY1" fmla="*/ 14333 h 1003404"/>
              <a:gd name="connsiteX2" fmla="*/ 4915600 w 9301162"/>
              <a:gd name="connsiteY2" fmla="*/ 806854 h 1003404"/>
              <a:gd name="connsiteX3" fmla="*/ 7058025 w 9301162"/>
              <a:gd name="connsiteY3" fmla="*/ 915 h 1003404"/>
              <a:gd name="connsiteX4" fmla="*/ 8701087 w 9301162"/>
              <a:gd name="connsiteY4" fmla="*/ 1001040 h 1003404"/>
              <a:gd name="connsiteX5" fmla="*/ 9301162 w 9301162"/>
              <a:gd name="connsiteY5" fmla="*/ 293809 h 1003404"/>
              <a:gd name="connsiteX0" fmla="*/ 0 w 9301162"/>
              <a:gd name="connsiteY0" fmla="*/ 681377 h 990571"/>
              <a:gd name="connsiteX1" fmla="*/ 2006137 w 9301162"/>
              <a:gd name="connsiteY1" fmla="*/ 1851 h 990571"/>
              <a:gd name="connsiteX2" fmla="*/ 4915600 w 9301162"/>
              <a:gd name="connsiteY2" fmla="*/ 794372 h 990571"/>
              <a:gd name="connsiteX3" fmla="*/ 7614250 w 9301162"/>
              <a:gd name="connsiteY3" fmla="*/ 12287 h 990571"/>
              <a:gd name="connsiteX4" fmla="*/ 8701087 w 9301162"/>
              <a:gd name="connsiteY4" fmla="*/ 988558 h 990571"/>
              <a:gd name="connsiteX5" fmla="*/ 9301162 w 9301162"/>
              <a:gd name="connsiteY5" fmla="*/ 281327 h 990571"/>
              <a:gd name="connsiteX0" fmla="*/ 0 w 9301162"/>
              <a:gd name="connsiteY0" fmla="*/ 681377 h 794374"/>
              <a:gd name="connsiteX1" fmla="*/ 2006137 w 9301162"/>
              <a:gd name="connsiteY1" fmla="*/ 1851 h 794374"/>
              <a:gd name="connsiteX2" fmla="*/ 4915600 w 9301162"/>
              <a:gd name="connsiteY2" fmla="*/ 794372 h 794374"/>
              <a:gd name="connsiteX3" fmla="*/ 7614250 w 9301162"/>
              <a:gd name="connsiteY3" fmla="*/ 12287 h 794374"/>
              <a:gd name="connsiteX4" fmla="*/ 8954803 w 9301162"/>
              <a:gd name="connsiteY4" fmla="*/ 742068 h 794374"/>
              <a:gd name="connsiteX5" fmla="*/ 9301162 w 9301162"/>
              <a:gd name="connsiteY5" fmla="*/ 281327 h 794374"/>
              <a:gd name="connsiteX0" fmla="*/ 0 w 10169652"/>
              <a:gd name="connsiteY0" fmla="*/ 681377 h 794374"/>
              <a:gd name="connsiteX1" fmla="*/ 2006137 w 10169652"/>
              <a:gd name="connsiteY1" fmla="*/ 1851 h 794374"/>
              <a:gd name="connsiteX2" fmla="*/ 4915600 w 10169652"/>
              <a:gd name="connsiteY2" fmla="*/ 794372 h 794374"/>
              <a:gd name="connsiteX3" fmla="*/ 7614250 w 10169652"/>
              <a:gd name="connsiteY3" fmla="*/ 12287 h 794374"/>
              <a:gd name="connsiteX4" fmla="*/ 8954803 w 10169652"/>
              <a:gd name="connsiteY4" fmla="*/ 742068 h 794374"/>
              <a:gd name="connsiteX5" fmla="*/ 10169652 w 10169652"/>
              <a:gd name="connsiteY5" fmla="*/ 42788 h 794374"/>
              <a:gd name="connsiteX0" fmla="*/ 0 w 10169652"/>
              <a:gd name="connsiteY0" fmla="*/ 681377 h 794495"/>
              <a:gd name="connsiteX1" fmla="*/ 2006137 w 10169652"/>
              <a:gd name="connsiteY1" fmla="*/ 1851 h 794495"/>
              <a:gd name="connsiteX2" fmla="*/ 4915600 w 10169652"/>
              <a:gd name="connsiteY2" fmla="*/ 794372 h 794495"/>
              <a:gd name="connsiteX3" fmla="*/ 7487392 w 10169652"/>
              <a:gd name="connsiteY3" fmla="*/ 67946 h 794495"/>
              <a:gd name="connsiteX4" fmla="*/ 8954803 w 10169652"/>
              <a:gd name="connsiteY4" fmla="*/ 742068 h 794495"/>
              <a:gd name="connsiteX5" fmla="*/ 10169652 w 10169652"/>
              <a:gd name="connsiteY5" fmla="*/ 42788 h 794495"/>
              <a:gd name="connsiteX0" fmla="*/ 0 w 10169652"/>
              <a:gd name="connsiteY0" fmla="*/ 680079 h 793197"/>
              <a:gd name="connsiteX1" fmla="*/ 2006137 w 10169652"/>
              <a:gd name="connsiteY1" fmla="*/ 553 h 793197"/>
              <a:gd name="connsiteX2" fmla="*/ 4915600 w 10169652"/>
              <a:gd name="connsiteY2" fmla="*/ 793074 h 793197"/>
              <a:gd name="connsiteX3" fmla="*/ 7487392 w 10169652"/>
              <a:gd name="connsiteY3" fmla="*/ 66648 h 793197"/>
              <a:gd name="connsiteX4" fmla="*/ 8954803 w 10169652"/>
              <a:gd name="connsiteY4" fmla="*/ 740770 h 793197"/>
              <a:gd name="connsiteX5" fmla="*/ 10169652 w 10169652"/>
              <a:gd name="connsiteY5" fmla="*/ 41490 h 793197"/>
              <a:gd name="connsiteX0" fmla="*/ 0 w 10169652"/>
              <a:gd name="connsiteY0" fmla="*/ 680079 h 930824"/>
              <a:gd name="connsiteX1" fmla="*/ 2006137 w 10169652"/>
              <a:gd name="connsiteY1" fmla="*/ 553 h 930824"/>
              <a:gd name="connsiteX2" fmla="*/ 4915600 w 10169652"/>
              <a:gd name="connsiteY2" fmla="*/ 793074 h 930824"/>
              <a:gd name="connsiteX3" fmla="*/ 7487392 w 10169652"/>
              <a:gd name="connsiteY3" fmla="*/ 66648 h 930824"/>
              <a:gd name="connsiteX4" fmla="*/ 8954803 w 10169652"/>
              <a:gd name="connsiteY4" fmla="*/ 740770 h 930824"/>
              <a:gd name="connsiteX5" fmla="*/ 10169652 w 10169652"/>
              <a:gd name="connsiteY5" fmla="*/ 41490 h 930824"/>
              <a:gd name="connsiteX0" fmla="*/ 0 w 10169652"/>
              <a:gd name="connsiteY0" fmla="*/ 823546 h 1074291"/>
              <a:gd name="connsiteX1" fmla="*/ 2006137 w 10169652"/>
              <a:gd name="connsiteY1" fmla="*/ 144020 h 1074291"/>
              <a:gd name="connsiteX2" fmla="*/ 4915600 w 10169652"/>
              <a:gd name="connsiteY2" fmla="*/ 936541 h 1074291"/>
              <a:gd name="connsiteX3" fmla="*/ 7487392 w 10169652"/>
              <a:gd name="connsiteY3" fmla="*/ 210115 h 1074291"/>
              <a:gd name="connsiteX4" fmla="*/ 8954803 w 10169652"/>
              <a:gd name="connsiteY4" fmla="*/ 884237 h 1074291"/>
              <a:gd name="connsiteX5" fmla="*/ 10169652 w 10169652"/>
              <a:gd name="connsiteY5" fmla="*/ 184957 h 1074291"/>
              <a:gd name="connsiteX0" fmla="*/ 0 w 10169652"/>
              <a:gd name="connsiteY0" fmla="*/ 823546 h 1173817"/>
              <a:gd name="connsiteX1" fmla="*/ 2006137 w 10169652"/>
              <a:gd name="connsiteY1" fmla="*/ 144020 h 1173817"/>
              <a:gd name="connsiteX2" fmla="*/ 4915600 w 10169652"/>
              <a:gd name="connsiteY2" fmla="*/ 936541 h 1173817"/>
              <a:gd name="connsiteX3" fmla="*/ 7487392 w 10169652"/>
              <a:gd name="connsiteY3" fmla="*/ 210115 h 1173817"/>
              <a:gd name="connsiteX4" fmla="*/ 8954803 w 10169652"/>
              <a:gd name="connsiteY4" fmla="*/ 884237 h 1173817"/>
              <a:gd name="connsiteX5" fmla="*/ 10169652 w 10169652"/>
              <a:gd name="connsiteY5" fmla="*/ 184957 h 1173817"/>
              <a:gd name="connsiteX0" fmla="*/ 0 w 10169652"/>
              <a:gd name="connsiteY0" fmla="*/ 1032788 h 1383059"/>
              <a:gd name="connsiteX1" fmla="*/ 2006137 w 10169652"/>
              <a:gd name="connsiteY1" fmla="*/ 353262 h 1383059"/>
              <a:gd name="connsiteX2" fmla="*/ 4915600 w 10169652"/>
              <a:gd name="connsiteY2" fmla="*/ 1145783 h 1383059"/>
              <a:gd name="connsiteX3" fmla="*/ 7487392 w 10169652"/>
              <a:gd name="connsiteY3" fmla="*/ 419357 h 1383059"/>
              <a:gd name="connsiteX4" fmla="*/ 8954803 w 10169652"/>
              <a:gd name="connsiteY4" fmla="*/ 1093479 h 1383059"/>
              <a:gd name="connsiteX5" fmla="*/ 10169652 w 10169652"/>
              <a:gd name="connsiteY5" fmla="*/ 394199 h 1383059"/>
              <a:gd name="connsiteX0" fmla="*/ 0 w 10267235"/>
              <a:gd name="connsiteY0" fmla="*/ 823547 h 1074292"/>
              <a:gd name="connsiteX1" fmla="*/ 2006137 w 10267235"/>
              <a:gd name="connsiteY1" fmla="*/ 144021 h 1074292"/>
              <a:gd name="connsiteX2" fmla="*/ 4915600 w 10267235"/>
              <a:gd name="connsiteY2" fmla="*/ 936542 h 1074292"/>
              <a:gd name="connsiteX3" fmla="*/ 7487392 w 10267235"/>
              <a:gd name="connsiteY3" fmla="*/ 210116 h 1074292"/>
              <a:gd name="connsiteX4" fmla="*/ 8954803 w 10267235"/>
              <a:gd name="connsiteY4" fmla="*/ 884238 h 1074292"/>
              <a:gd name="connsiteX5" fmla="*/ 10267235 w 10267235"/>
              <a:gd name="connsiteY5" fmla="*/ 606377 h 1074292"/>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417633"/>
              <a:gd name="connsiteY0" fmla="*/ 521174 h 1295661"/>
              <a:gd name="connsiteX1" fmla="*/ 2156535 w 10417633"/>
              <a:gd name="connsiteY1" fmla="*/ 358673 h 1295661"/>
              <a:gd name="connsiteX2" fmla="*/ 5065998 w 10417633"/>
              <a:gd name="connsiteY2" fmla="*/ 1151194 h 1295661"/>
              <a:gd name="connsiteX3" fmla="*/ 7637790 w 10417633"/>
              <a:gd name="connsiteY3" fmla="*/ 424768 h 1295661"/>
              <a:gd name="connsiteX4" fmla="*/ 8988101 w 10417633"/>
              <a:gd name="connsiteY4" fmla="*/ 9561 h 1295661"/>
              <a:gd name="connsiteX5" fmla="*/ 10417633 w 10417633"/>
              <a:gd name="connsiteY5" fmla="*/ 821029 h 1295661"/>
              <a:gd name="connsiteX0" fmla="*/ 0 w 10417633"/>
              <a:gd name="connsiteY0" fmla="*/ 521174 h 1348422"/>
              <a:gd name="connsiteX1" fmla="*/ 2156535 w 10417633"/>
              <a:gd name="connsiteY1" fmla="*/ 358673 h 1348422"/>
              <a:gd name="connsiteX2" fmla="*/ 5065998 w 10417633"/>
              <a:gd name="connsiteY2" fmla="*/ 1151194 h 1348422"/>
              <a:gd name="connsiteX3" fmla="*/ 7637790 w 10417633"/>
              <a:gd name="connsiteY3" fmla="*/ 424768 h 1348422"/>
              <a:gd name="connsiteX4" fmla="*/ 8988101 w 10417633"/>
              <a:gd name="connsiteY4" fmla="*/ 9561 h 1348422"/>
              <a:gd name="connsiteX5" fmla="*/ 10417633 w 10417633"/>
              <a:gd name="connsiteY5" fmla="*/ 821029 h 1348422"/>
              <a:gd name="connsiteX0" fmla="*/ 0 w 10394495"/>
              <a:gd name="connsiteY0" fmla="*/ 673932 h 1293616"/>
              <a:gd name="connsiteX1" fmla="*/ 2133397 w 10394495"/>
              <a:gd name="connsiteY1" fmla="*/ 358673 h 1293616"/>
              <a:gd name="connsiteX2" fmla="*/ 5042860 w 10394495"/>
              <a:gd name="connsiteY2" fmla="*/ 1151194 h 1293616"/>
              <a:gd name="connsiteX3" fmla="*/ 7614652 w 10394495"/>
              <a:gd name="connsiteY3" fmla="*/ 424768 h 1293616"/>
              <a:gd name="connsiteX4" fmla="*/ 8964963 w 10394495"/>
              <a:gd name="connsiteY4" fmla="*/ 9561 h 1293616"/>
              <a:gd name="connsiteX5" fmla="*/ 10394495 w 10394495"/>
              <a:gd name="connsiteY5" fmla="*/ 821029 h 1293616"/>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4 w 10371356"/>
              <a:gd name="connsiteY4" fmla="*/ 13030 h 1297085"/>
              <a:gd name="connsiteX5" fmla="*/ 10371356 w 10371356"/>
              <a:gd name="connsiteY5" fmla="*/ 906751 h 1297085"/>
              <a:gd name="connsiteX0" fmla="*/ 0 w 10371356"/>
              <a:gd name="connsiteY0" fmla="*/ 680614 h 1300298"/>
              <a:gd name="connsiteX1" fmla="*/ 2133397 w 10371356"/>
              <a:gd name="connsiteY1" fmla="*/ 365355 h 1300298"/>
              <a:gd name="connsiteX2" fmla="*/ 5042860 w 10371356"/>
              <a:gd name="connsiteY2" fmla="*/ 1157876 h 1300298"/>
              <a:gd name="connsiteX3" fmla="*/ 7614652 w 10371356"/>
              <a:gd name="connsiteY3" fmla="*/ 431450 h 1300298"/>
              <a:gd name="connsiteX4" fmla="*/ 8964964 w 10371356"/>
              <a:gd name="connsiteY4" fmla="*/ 16243 h 1300298"/>
              <a:gd name="connsiteX5" fmla="*/ 10371356 w 10371356"/>
              <a:gd name="connsiteY5" fmla="*/ 909964 h 1300298"/>
              <a:gd name="connsiteX0" fmla="*/ 0 w 10371356"/>
              <a:gd name="connsiteY0" fmla="*/ 680615 h 1159926"/>
              <a:gd name="connsiteX1" fmla="*/ 1899604 w 10371356"/>
              <a:gd name="connsiteY1" fmla="*/ 187261 h 1159926"/>
              <a:gd name="connsiteX2" fmla="*/ 5042860 w 10371356"/>
              <a:gd name="connsiteY2" fmla="*/ 1157877 h 1159926"/>
              <a:gd name="connsiteX3" fmla="*/ 7614652 w 10371356"/>
              <a:gd name="connsiteY3" fmla="*/ 431451 h 1159926"/>
              <a:gd name="connsiteX4" fmla="*/ 8964964 w 10371356"/>
              <a:gd name="connsiteY4" fmla="*/ 16244 h 1159926"/>
              <a:gd name="connsiteX5" fmla="*/ 10371356 w 10371356"/>
              <a:gd name="connsiteY5" fmla="*/ 909965 h 1159926"/>
              <a:gd name="connsiteX0" fmla="*/ 0 w 10371356"/>
              <a:gd name="connsiteY0" fmla="*/ 680615 h 1158155"/>
              <a:gd name="connsiteX1" fmla="*/ 1969742 w 10371356"/>
              <a:gd name="connsiteY1" fmla="*/ 519705 h 1158155"/>
              <a:gd name="connsiteX2" fmla="*/ 5042860 w 10371356"/>
              <a:gd name="connsiteY2" fmla="*/ 1157877 h 1158155"/>
              <a:gd name="connsiteX3" fmla="*/ 7614652 w 10371356"/>
              <a:gd name="connsiteY3" fmla="*/ 431451 h 1158155"/>
              <a:gd name="connsiteX4" fmla="*/ 8964964 w 10371356"/>
              <a:gd name="connsiteY4" fmla="*/ 16244 h 1158155"/>
              <a:gd name="connsiteX5" fmla="*/ 10371356 w 10371356"/>
              <a:gd name="connsiteY5" fmla="*/ 909965 h 1158155"/>
              <a:gd name="connsiteX0" fmla="*/ 0 w 10371356"/>
              <a:gd name="connsiteY0" fmla="*/ 854242 h 1331782"/>
              <a:gd name="connsiteX1" fmla="*/ 1969742 w 10371356"/>
              <a:gd name="connsiteY1" fmla="*/ 693332 h 1331782"/>
              <a:gd name="connsiteX2" fmla="*/ 5042860 w 10371356"/>
              <a:gd name="connsiteY2" fmla="*/ 1331504 h 1331782"/>
              <a:gd name="connsiteX3" fmla="*/ 7614652 w 10371356"/>
              <a:gd name="connsiteY3" fmla="*/ 605078 h 1331782"/>
              <a:gd name="connsiteX4" fmla="*/ 9000033 w 10371356"/>
              <a:gd name="connsiteY4" fmla="*/ 11777 h 1331782"/>
              <a:gd name="connsiteX5" fmla="*/ 10371356 w 10371356"/>
              <a:gd name="connsiteY5" fmla="*/ 1083592 h 1331782"/>
              <a:gd name="connsiteX0" fmla="*/ 0 w 10371356"/>
              <a:gd name="connsiteY0" fmla="*/ 927793 h 1405333"/>
              <a:gd name="connsiteX1" fmla="*/ 1969742 w 10371356"/>
              <a:gd name="connsiteY1" fmla="*/ 766883 h 1405333"/>
              <a:gd name="connsiteX2" fmla="*/ 5042860 w 10371356"/>
              <a:gd name="connsiteY2" fmla="*/ 1405055 h 1405333"/>
              <a:gd name="connsiteX3" fmla="*/ 7614652 w 10371356"/>
              <a:gd name="connsiteY3" fmla="*/ 678629 h 1405333"/>
              <a:gd name="connsiteX4" fmla="*/ 9000033 w 10371356"/>
              <a:gd name="connsiteY4" fmla="*/ 85328 h 1405333"/>
              <a:gd name="connsiteX5" fmla="*/ 10371356 w 10371356"/>
              <a:gd name="connsiteY5" fmla="*/ 1157143 h 140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71356" h="1405333">
                <a:moveTo>
                  <a:pt x="0" y="927793"/>
                </a:moveTo>
                <a:cubicBezTo>
                  <a:pt x="1825423" y="697220"/>
                  <a:pt x="1129265" y="687339"/>
                  <a:pt x="1969742" y="766883"/>
                </a:cubicBezTo>
                <a:cubicBezTo>
                  <a:pt x="2810219" y="846427"/>
                  <a:pt x="4102042" y="1419764"/>
                  <a:pt x="5042860" y="1405055"/>
                </a:cubicBezTo>
                <a:cubicBezTo>
                  <a:pt x="5983678" y="1390346"/>
                  <a:pt x="6955123" y="898583"/>
                  <a:pt x="7614652" y="678629"/>
                </a:cubicBezTo>
                <a:cubicBezTo>
                  <a:pt x="8274181" y="458675"/>
                  <a:pt x="8113487" y="409379"/>
                  <a:pt x="9000033" y="85328"/>
                </a:cubicBezTo>
                <a:cubicBezTo>
                  <a:pt x="9886579" y="-238723"/>
                  <a:pt x="9353014" y="412583"/>
                  <a:pt x="10371356" y="1157143"/>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118" name="Freeform 117"/>
          <p:cNvSpPr/>
          <p:nvPr/>
        </p:nvSpPr>
        <p:spPr>
          <a:xfrm>
            <a:off x="3245965" y="3723246"/>
            <a:ext cx="8619055" cy="1159454"/>
          </a:xfrm>
          <a:custGeom>
            <a:avLst/>
            <a:gdLst>
              <a:gd name="connsiteX0" fmla="*/ 0 w 9301162"/>
              <a:gd name="connsiteY0" fmla="*/ 1098419 h 1508402"/>
              <a:gd name="connsiteX1" fmla="*/ 2357437 w 9301162"/>
              <a:gd name="connsiteY1" fmla="*/ 5425 h 1508402"/>
              <a:gd name="connsiteX2" fmla="*/ 4886325 w 9301162"/>
              <a:gd name="connsiteY2" fmla="*/ 1505612 h 1508402"/>
              <a:gd name="connsiteX3" fmla="*/ 7058025 w 9301162"/>
              <a:gd name="connsiteY3" fmla="*/ 405475 h 1508402"/>
              <a:gd name="connsiteX4" fmla="*/ 8701087 w 9301162"/>
              <a:gd name="connsiteY4" fmla="*/ 1405600 h 1508402"/>
              <a:gd name="connsiteX5" fmla="*/ 9301162 w 9301162"/>
              <a:gd name="connsiteY5" fmla="*/ 698369 h 1508402"/>
              <a:gd name="connsiteX0" fmla="*/ 0 w 9301162"/>
              <a:gd name="connsiteY0" fmla="*/ 693737 h 1100933"/>
              <a:gd name="connsiteX1" fmla="*/ 2006137 w 9301162"/>
              <a:gd name="connsiteY1" fmla="*/ 14211 h 1100933"/>
              <a:gd name="connsiteX2" fmla="*/ 4886325 w 9301162"/>
              <a:gd name="connsiteY2" fmla="*/ 1100930 h 1100933"/>
              <a:gd name="connsiteX3" fmla="*/ 7058025 w 9301162"/>
              <a:gd name="connsiteY3" fmla="*/ 793 h 1100933"/>
              <a:gd name="connsiteX4" fmla="*/ 8701087 w 9301162"/>
              <a:gd name="connsiteY4" fmla="*/ 1000918 h 1100933"/>
              <a:gd name="connsiteX5" fmla="*/ 9301162 w 9301162"/>
              <a:gd name="connsiteY5" fmla="*/ 293687 h 1100933"/>
              <a:gd name="connsiteX0" fmla="*/ 0 w 9301162"/>
              <a:gd name="connsiteY0" fmla="*/ 693859 h 1003404"/>
              <a:gd name="connsiteX1" fmla="*/ 2006137 w 9301162"/>
              <a:gd name="connsiteY1" fmla="*/ 14333 h 1003404"/>
              <a:gd name="connsiteX2" fmla="*/ 4915600 w 9301162"/>
              <a:gd name="connsiteY2" fmla="*/ 806854 h 1003404"/>
              <a:gd name="connsiteX3" fmla="*/ 7058025 w 9301162"/>
              <a:gd name="connsiteY3" fmla="*/ 915 h 1003404"/>
              <a:gd name="connsiteX4" fmla="*/ 8701087 w 9301162"/>
              <a:gd name="connsiteY4" fmla="*/ 1001040 h 1003404"/>
              <a:gd name="connsiteX5" fmla="*/ 9301162 w 9301162"/>
              <a:gd name="connsiteY5" fmla="*/ 293809 h 1003404"/>
              <a:gd name="connsiteX0" fmla="*/ 0 w 9301162"/>
              <a:gd name="connsiteY0" fmla="*/ 681377 h 990571"/>
              <a:gd name="connsiteX1" fmla="*/ 2006137 w 9301162"/>
              <a:gd name="connsiteY1" fmla="*/ 1851 h 990571"/>
              <a:gd name="connsiteX2" fmla="*/ 4915600 w 9301162"/>
              <a:gd name="connsiteY2" fmla="*/ 794372 h 990571"/>
              <a:gd name="connsiteX3" fmla="*/ 7614250 w 9301162"/>
              <a:gd name="connsiteY3" fmla="*/ 12287 h 990571"/>
              <a:gd name="connsiteX4" fmla="*/ 8701087 w 9301162"/>
              <a:gd name="connsiteY4" fmla="*/ 988558 h 990571"/>
              <a:gd name="connsiteX5" fmla="*/ 9301162 w 9301162"/>
              <a:gd name="connsiteY5" fmla="*/ 281327 h 990571"/>
              <a:gd name="connsiteX0" fmla="*/ 0 w 9301162"/>
              <a:gd name="connsiteY0" fmla="*/ 681377 h 794374"/>
              <a:gd name="connsiteX1" fmla="*/ 2006137 w 9301162"/>
              <a:gd name="connsiteY1" fmla="*/ 1851 h 794374"/>
              <a:gd name="connsiteX2" fmla="*/ 4915600 w 9301162"/>
              <a:gd name="connsiteY2" fmla="*/ 794372 h 794374"/>
              <a:gd name="connsiteX3" fmla="*/ 7614250 w 9301162"/>
              <a:gd name="connsiteY3" fmla="*/ 12287 h 794374"/>
              <a:gd name="connsiteX4" fmla="*/ 8954803 w 9301162"/>
              <a:gd name="connsiteY4" fmla="*/ 742068 h 794374"/>
              <a:gd name="connsiteX5" fmla="*/ 9301162 w 9301162"/>
              <a:gd name="connsiteY5" fmla="*/ 281327 h 794374"/>
              <a:gd name="connsiteX0" fmla="*/ 0 w 10169652"/>
              <a:gd name="connsiteY0" fmla="*/ 681377 h 794374"/>
              <a:gd name="connsiteX1" fmla="*/ 2006137 w 10169652"/>
              <a:gd name="connsiteY1" fmla="*/ 1851 h 794374"/>
              <a:gd name="connsiteX2" fmla="*/ 4915600 w 10169652"/>
              <a:gd name="connsiteY2" fmla="*/ 794372 h 794374"/>
              <a:gd name="connsiteX3" fmla="*/ 7614250 w 10169652"/>
              <a:gd name="connsiteY3" fmla="*/ 12287 h 794374"/>
              <a:gd name="connsiteX4" fmla="*/ 8954803 w 10169652"/>
              <a:gd name="connsiteY4" fmla="*/ 742068 h 794374"/>
              <a:gd name="connsiteX5" fmla="*/ 10169652 w 10169652"/>
              <a:gd name="connsiteY5" fmla="*/ 42788 h 794374"/>
              <a:gd name="connsiteX0" fmla="*/ 0 w 10169652"/>
              <a:gd name="connsiteY0" fmla="*/ 681377 h 794495"/>
              <a:gd name="connsiteX1" fmla="*/ 2006137 w 10169652"/>
              <a:gd name="connsiteY1" fmla="*/ 1851 h 794495"/>
              <a:gd name="connsiteX2" fmla="*/ 4915600 w 10169652"/>
              <a:gd name="connsiteY2" fmla="*/ 794372 h 794495"/>
              <a:gd name="connsiteX3" fmla="*/ 7487392 w 10169652"/>
              <a:gd name="connsiteY3" fmla="*/ 67946 h 794495"/>
              <a:gd name="connsiteX4" fmla="*/ 8954803 w 10169652"/>
              <a:gd name="connsiteY4" fmla="*/ 742068 h 794495"/>
              <a:gd name="connsiteX5" fmla="*/ 10169652 w 10169652"/>
              <a:gd name="connsiteY5" fmla="*/ 42788 h 794495"/>
              <a:gd name="connsiteX0" fmla="*/ 0 w 10169652"/>
              <a:gd name="connsiteY0" fmla="*/ 680079 h 793197"/>
              <a:gd name="connsiteX1" fmla="*/ 2006137 w 10169652"/>
              <a:gd name="connsiteY1" fmla="*/ 553 h 793197"/>
              <a:gd name="connsiteX2" fmla="*/ 4915600 w 10169652"/>
              <a:gd name="connsiteY2" fmla="*/ 793074 h 793197"/>
              <a:gd name="connsiteX3" fmla="*/ 7487392 w 10169652"/>
              <a:gd name="connsiteY3" fmla="*/ 66648 h 793197"/>
              <a:gd name="connsiteX4" fmla="*/ 8954803 w 10169652"/>
              <a:gd name="connsiteY4" fmla="*/ 740770 h 793197"/>
              <a:gd name="connsiteX5" fmla="*/ 10169652 w 10169652"/>
              <a:gd name="connsiteY5" fmla="*/ 41490 h 793197"/>
              <a:gd name="connsiteX0" fmla="*/ 0 w 10169652"/>
              <a:gd name="connsiteY0" fmla="*/ 680079 h 930824"/>
              <a:gd name="connsiteX1" fmla="*/ 2006137 w 10169652"/>
              <a:gd name="connsiteY1" fmla="*/ 553 h 930824"/>
              <a:gd name="connsiteX2" fmla="*/ 4915600 w 10169652"/>
              <a:gd name="connsiteY2" fmla="*/ 793074 h 930824"/>
              <a:gd name="connsiteX3" fmla="*/ 7487392 w 10169652"/>
              <a:gd name="connsiteY3" fmla="*/ 66648 h 930824"/>
              <a:gd name="connsiteX4" fmla="*/ 8954803 w 10169652"/>
              <a:gd name="connsiteY4" fmla="*/ 740770 h 930824"/>
              <a:gd name="connsiteX5" fmla="*/ 10169652 w 10169652"/>
              <a:gd name="connsiteY5" fmla="*/ 41490 h 930824"/>
              <a:gd name="connsiteX0" fmla="*/ 0 w 10169652"/>
              <a:gd name="connsiteY0" fmla="*/ 823546 h 1074291"/>
              <a:gd name="connsiteX1" fmla="*/ 2006137 w 10169652"/>
              <a:gd name="connsiteY1" fmla="*/ 144020 h 1074291"/>
              <a:gd name="connsiteX2" fmla="*/ 4915600 w 10169652"/>
              <a:gd name="connsiteY2" fmla="*/ 936541 h 1074291"/>
              <a:gd name="connsiteX3" fmla="*/ 7487392 w 10169652"/>
              <a:gd name="connsiteY3" fmla="*/ 210115 h 1074291"/>
              <a:gd name="connsiteX4" fmla="*/ 8954803 w 10169652"/>
              <a:gd name="connsiteY4" fmla="*/ 884237 h 1074291"/>
              <a:gd name="connsiteX5" fmla="*/ 10169652 w 10169652"/>
              <a:gd name="connsiteY5" fmla="*/ 184957 h 1074291"/>
              <a:gd name="connsiteX0" fmla="*/ 0 w 10169652"/>
              <a:gd name="connsiteY0" fmla="*/ 823546 h 1173817"/>
              <a:gd name="connsiteX1" fmla="*/ 2006137 w 10169652"/>
              <a:gd name="connsiteY1" fmla="*/ 144020 h 1173817"/>
              <a:gd name="connsiteX2" fmla="*/ 4915600 w 10169652"/>
              <a:gd name="connsiteY2" fmla="*/ 936541 h 1173817"/>
              <a:gd name="connsiteX3" fmla="*/ 7487392 w 10169652"/>
              <a:gd name="connsiteY3" fmla="*/ 210115 h 1173817"/>
              <a:gd name="connsiteX4" fmla="*/ 8954803 w 10169652"/>
              <a:gd name="connsiteY4" fmla="*/ 884237 h 1173817"/>
              <a:gd name="connsiteX5" fmla="*/ 10169652 w 10169652"/>
              <a:gd name="connsiteY5" fmla="*/ 184957 h 1173817"/>
              <a:gd name="connsiteX0" fmla="*/ 0 w 10169652"/>
              <a:gd name="connsiteY0" fmla="*/ 1032788 h 1383059"/>
              <a:gd name="connsiteX1" fmla="*/ 2006137 w 10169652"/>
              <a:gd name="connsiteY1" fmla="*/ 353262 h 1383059"/>
              <a:gd name="connsiteX2" fmla="*/ 4915600 w 10169652"/>
              <a:gd name="connsiteY2" fmla="*/ 1145783 h 1383059"/>
              <a:gd name="connsiteX3" fmla="*/ 7487392 w 10169652"/>
              <a:gd name="connsiteY3" fmla="*/ 419357 h 1383059"/>
              <a:gd name="connsiteX4" fmla="*/ 8954803 w 10169652"/>
              <a:gd name="connsiteY4" fmla="*/ 1093479 h 1383059"/>
              <a:gd name="connsiteX5" fmla="*/ 10169652 w 10169652"/>
              <a:gd name="connsiteY5" fmla="*/ 394199 h 1383059"/>
              <a:gd name="connsiteX0" fmla="*/ 0 w 10267235"/>
              <a:gd name="connsiteY0" fmla="*/ 823547 h 1074292"/>
              <a:gd name="connsiteX1" fmla="*/ 2006137 w 10267235"/>
              <a:gd name="connsiteY1" fmla="*/ 144021 h 1074292"/>
              <a:gd name="connsiteX2" fmla="*/ 4915600 w 10267235"/>
              <a:gd name="connsiteY2" fmla="*/ 936542 h 1074292"/>
              <a:gd name="connsiteX3" fmla="*/ 7487392 w 10267235"/>
              <a:gd name="connsiteY3" fmla="*/ 210116 h 1074292"/>
              <a:gd name="connsiteX4" fmla="*/ 8954803 w 10267235"/>
              <a:gd name="connsiteY4" fmla="*/ 884238 h 1074292"/>
              <a:gd name="connsiteX5" fmla="*/ 10267235 w 10267235"/>
              <a:gd name="connsiteY5" fmla="*/ 606377 h 1074292"/>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417633"/>
              <a:gd name="connsiteY0" fmla="*/ 521174 h 1295661"/>
              <a:gd name="connsiteX1" fmla="*/ 2156535 w 10417633"/>
              <a:gd name="connsiteY1" fmla="*/ 358673 h 1295661"/>
              <a:gd name="connsiteX2" fmla="*/ 5065998 w 10417633"/>
              <a:gd name="connsiteY2" fmla="*/ 1151194 h 1295661"/>
              <a:gd name="connsiteX3" fmla="*/ 7637790 w 10417633"/>
              <a:gd name="connsiteY3" fmla="*/ 424768 h 1295661"/>
              <a:gd name="connsiteX4" fmla="*/ 8988101 w 10417633"/>
              <a:gd name="connsiteY4" fmla="*/ 9561 h 1295661"/>
              <a:gd name="connsiteX5" fmla="*/ 10417633 w 10417633"/>
              <a:gd name="connsiteY5" fmla="*/ 821029 h 1295661"/>
              <a:gd name="connsiteX0" fmla="*/ 0 w 10417633"/>
              <a:gd name="connsiteY0" fmla="*/ 521174 h 1348422"/>
              <a:gd name="connsiteX1" fmla="*/ 2156535 w 10417633"/>
              <a:gd name="connsiteY1" fmla="*/ 358673 h 1348422"/>
              <a:gd name="connsiteX2" fmla="*/ 5065998 w 10417633"/>
              <a:gd name="connsiteY2" fmla="*/ 1151194 h 1348422"/>
              <a:gd name="connsiteX3" fmla="*/ 7637790 w 10417633"/>
              <a:gd name="connsiteY3" fmla="*/ 424768 h 1348422"/>
              <a:gd name="connsiteX4" fmla="*/ 8988101 w 10417633"/>
              <a:gd name="connsiteY4" fmla="*/ 9561 h 1348422"/>
              <a:gd name="connsiteX5" fmla="*/ 10417633 w 10417633"/>
              <a:gd name="connsiteY5" fmla="*/ 821029 h 1348422"/>
              <a:gd name="connsiteX0" fmla="*/ 0 w 10394495"/>
              <a:gd name="connsiteY0" fmla="*/ 673932 h 1293616"/>
              <a:gd name="connsiteX1" fmla="*/ 2133397 w 10394495"/>
              <a:gd name="connsiteY1" fmla="*/ 358673 h 1293616"/>
              <a:gd name="connsiteX2" fmla="*/ 5042860 w 10394495"/>
              <a:gd name="connsiteY2" fmla="*/ 1151194 h 1293616"/>
              <a:gd name="connsiteX3" fmla="*/ 7614652 w 10394495"/>
              <a:gd name="connsiteY3" fmla="*/ 424768 h 1293616"/>
              <a:gd name="connsiteX4" fmla="*/ 8964963 w 10394495"/>
              <a:gd name="connsiteY4" fmla="*/ 9561 h 1293616"/>
              <a:gd name="connsiteX5" fmla="*/ 10394495 w 10394495"/>
              <a:gd name="connsiteY5" fmla="*/ 821029 h 1293616"/>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4 w 10371356"/>
              <a:gd name="connsiteY4" fmla="*/ 13030 h 1297085"/>
              <a:gd name="connsiteX5" fmla="*/ 10371356 w 10371356"/>
              <a:gd name="connsiteY5" fmla="*/ 906751 h 1297085"/>
              <a:gd name="connsiteX0" fmla="*/ 0 w 10371356"/>
              <a:gd name="connsiteY0" fmla="*/ 680614 h 1300298"/>
              <a:gd name="connsiteX1" fmla="*/ 2133397 w 10371356"/>
              <a:gd name="connsiteY1" fmla="*/ 365355 h 1300298"/>
              <a:gd name="connsiteX2" fmla="*/ 5042860 w 10371356"/>
              <a:gd name="connsiteY2" fmla="*/ 1157876 h 1300298"/>
              <a:gd name="connsiteX3" fmla="*/ 7614652 w 10371356"/>
              <a:gd name="connsiteY3" fmla="*/ 431450 h 1300298"/>
              <a:gd name="connsiteX4" fmla="*/ 8964964 w 10371356"/>
              <a:gd name="connsiteY4" fmla="*/ 16243 h 1300298"/>
              <a:gd name="connsiteX5" fmla="*/ 10371356 w 10371356"/>
              <a:gd name="connsiteY5" fmla="*/ 909964 h 1300298"/>
              <a:gd name="connsiteX0" fmla="*/ 0 w 10371356"/>
              <a:gd name="connsiteY0" fmla="*/ 680615 h 1159926"/>
              <a:gd name="connsiteX1" fmla="*/ 1899604 w 10371356"/>
              <a:gd name="connsiteY1" fmla="*/ 187261 h 1159926"/>
              <a:gd name="connsiteX2" fmla="*/ 5042860 w 10371356"/>
              <a:gd name="connsiteY2" fmla="*/ 1157877 h 1159926"/>
              <a:gd name="connsiteX3" fmla="*/ 7614652 w 10371356"/>
              <a:gd name="connsiteY3" fmla="*/ 431451 h 1159926"/>
              <a:gd name="connsiteX4" fmla="*/ 8964964 w 10371356"/>
              <a:gd name="connsiteY4" fmla="*/ 16244 h 1159926"/>
              <a:gd name="connsiteX5" fmla="*/ 10371356 w 10371356"/>
              <a:gd name="connsiteY5" fmla="*/ 909965 h 1159926"/>
              <a:gd name="connsiteX0" fmla="*/ 0 w 10371356"/>
              <a:gd name="connsiteY0" fmla="*/ 680615 h 1158155"/>
              <a:gd name="connsiteX1" fmla="*/ 1969742 w 10371356"/>
              <a:gd name="connsiteY1" fmla="*/ 519705 h 1158155"/>
              <a:gd name="connsiteX2" fmla="*/ 5042860 w 10371356"/>
              <a:gd name="connsiteY2" fmla="*/ 1157877 h 1158155"/>
              <a:gd name="connsiteX3" fmla="*/ 7614652 w 10371356"/>
              <a:gd name="connsiteY3" fmla="*/ 431451 h 1158155"/>
              <a:gd name="connsiteX4" fmla="*/ 8964964 w 10371356"/>
              <a:gd name="connsiteY4" fmla="*/ 16244 h 1158155"/>
              <a:gd name="connsiteX5" fmla="*/ 10371356 w 10371356"/>
              <a:gd name="connsiteY5" fmla="*/ 909965 h 1158155"/>
              <a:gd name="connsiteX0" fmla="*/ 0 w 10371356"/>
              <a:gd name="connsiteY0" fmla="*/ 854242 h 1331782"/>
              <a:gd name="connsiteX1" fmla="*/ 1969742 w 10371356"/>
              <a:gd name="connsiteY1" fmla="*/ 693332 h 1331782"/>
              <a:gd name="connsiteX2" fmla="*/ 5042860 w 10371356"/>
              <a:gd name="connsiteY2" fmla="*/ 1331504 h 1331782"/>
              <a:gd name="connsiteX3" fmla="*/ 7614652 w 10371356"/>
              <a:gd name="connsiteY3" fmla="*/ 605078 h 1331782"/>
              <a:gd name="connsiteX4" fmla="*/ 9000033 w 10371356"/>
              <a:gd name="connsiteY4" fmla="*/ 11777 h 1331782"/>
              <a:gd name="connsiteX5" fmla="*/ 10371356 w 10371356"/>
              <a:gd name="connsiteY5" fmla="*/ 1083592 h 1331782"/>
              <a:gd name="connsiteX0" fmla="*/ 0 w 10371356"/>
              <a:gd name="connsiteY0" fmla="*/ 927793 h 1405333"/>
              <a:gd name="connsiteX1" fmla="*/ 1969742 w 10371356"/>
              <a:gd name="connsiteY1" fmla="*/ 766883 h 1405333"/>
              <a:gd name="connsiteX2" fmla="*/ 5042860 w 10371356"/>
              <a:gd name="connsiteY2" fmla="*/ 1405055 h 1405333"/>
              <a:gd name="connsiteX3" fmla="*/ 7614652 w 10371356"/>
              <a:gd name="connsiteY3" fmla="*/ 678629 h 1405333"/>
              <a:gd name="connsiteX4" fmla="*/ 9000033 w 10371356"/>
              <a:gd name="connsiteY4" fmla="*/ 85328 h 1405333"/>
              <a:gd name="connsiteX5" fmla="*/ 10371356 w 10371356"/>
              <a:gd name="connsiteY5" fmla="*/ 1157143 h 1405333"/>
              <a:gd name="connsiteX0" fmla="*/ 0 w 10371356"/>
              <a:gd name="connsiteY0" fmla="*/ 656008 h 1133548"/>
              <a:gd name="connsiteX1" fmla="*/ 1969742 w 10371356"/>
              <a:gd name="connsiteY1" fmla="*/ 495098 h 1133548"/>
              <a:gd name="connsiteX2" fmla="*/ 5042860 w 10371356"/>
              <a:gd name="connsiteY2" fmla="*/ 1133270 h 1133548"/>
              <a:gd name="connsiteX3" fmla="*/ 7614652 w 10371356"/>
              <a:gd name="connsiteY3" fmla="*/ 406844 h 1133548"/>
              <a:gd name="connsiteX4" fmla="*/ 8988344 w 10371356"/>
              <a:gd name="connsiteY4" fmla="*/ 122241 h 1133548"/>
              <a:gd name="connsiteX5" fmla="*/ 10371356 w 10371356"/>
              <a:gd name="connsiteY5" fmla="*/ 885358 h 1133548"/>
              <a:gd name="connsiteX0" fmla="*/ 0 w 10371356"/>
              <a:gd name="connsiteY0" fmla="*/ 556164 h 1033704"/>
              <a:gd name="connsiteX1" fmla="*/ 1969742 w 10371356"/>
              <a:gd name="connsiteY1" fmla="*/ 395254 h 1033704"/>
              <a:gd name="connsiteX2" fmla="*/ 5042860 w 10371356"/>
              <a:gd name="connsiteY2" fmla="*/ 1033426 h 1033704"/>
              <a:gd name="connsiteX3" fmla="*/ 7614652 w 10371356"/>
              <a:gd name="connsiteY3" fmla="*/ 307000 h 1033704"/>
              <a:gd name="connsiteX4" fmla="*/ 8988344 w 10371356"/>
              <a:gd name="connsiteY4" fmla="*/ 22397 h 1033704"/>
              <a:gd name="connsiteX5" fmla="*/ 10371356 w 10371356"/>
              <a:gd name="connsiteY5" fmla="*/ 785514 h 1033704"/>
              <a:gd name="connsiteX0" fmla="*/ 0 w 10371356"/>
              <a:gd name="connsiteY0" fmla="*/ 749717 h 1227257"/>
              <a:gd name="connsiteX1" fmla="*/ 1969742 w 10371356"/>
              <a:gd name="connsiteY1" fmla="*/ 588807 h 1227257"/>
              <a:gd name="connsiteX2" fmla="*/ 5042860 w 10371356"/>
              <a:gd name="connsiteY2" fmla="*/ 1226979 h 1227257"/>
              <a:gd name="connsiteX3" fmla="*/ 7614652 w 10371356"/>
              <a:gd name="connsiteY3" fmla="*/ 500553 h 1227257"/>
              <a:gd name="connsiteX4" fmla="*/ 9245517 w 10371356"/>
              <a:gd name="connsiteY4" fmla="*/ 14110 h 1227257"/>
              <a:gd name="connsiteX5" fmla="*/ 10371356 w 10371356"/>
              <a:gd name="connsiteY5" fmla="*/ 979067 h 1227257"/>
              <a:gd name="connsiteX0" fmla="*/ 0 w 10371356"/>
              <a:gd name="connsiteY0" fmla="*/ 749717 h 1227257"/>
              <a:gd name="connsiteX1" fmla="*/ 1969742 w 10371356"/>
              <a:gd name="connsiteY1" fmla="*/ 588807 h 1227257"/>
              <a:gd name="connsiteX2" fmla="*/ 5042860 w 10371356"/>
              <a:gd name="connsiteY2" fmla="*/ 1226979 h 1227257"/>
              <a:gd name="connsiteX3" fmla="*/ 7614652 w 10371356"/>
              <a:gd name="connsiteY3" fmla="*/ 500553 h 1227257"/>
              <a:gd name="connsiteX4" fmla="*/ 9245517 w 10371356"/>
              <a:gd name="connsiteY4" fmla="*/ 14110 h 1227257"/>
              <a:gd name="connsiteX5" fmla="*/ 10371356 w 10371356"/>
              <a:gd name="connsiteY5" fmla="*/ 979067 h 1227257"/>
              <a:gd name="connsiteX0" fmla="*/ 0 w 10371356"/>
              <a:gd name="connsiteY0" fmla="*/ 803747 h 1281287"/>
              <a:gd name="connsiteX1" fmla="*/ 1969742 w 10371356"/>
              <a:gd name="connsiteY1" fmla="*/ 642837 h 1281287"/>
              <a:gd name="connsiteX2" fmla="*/ 5042860 w 10371356"/>
              <a:gd name="connsiteY2" fmla="*/ 1281009 h 1281287"/>
              <a:gd name="connsiteX3" fmla="*/ 7614652 w 10371356"/>
              <a:gd name="connsiteY3" fmla="*/ 554583 h 1281287"/>
              <a:gd name="connsiteX4" fmla="*/ 9245517 w 10371356"/>
              <a:gd name="connsiteY4" fmla="*/ 68140 h 1281287"/>
              <a:gd name="connsiteX5" fmla="*/ 10371356 w 10371356"/>
              <a:gd name="connsiteY5" fmla="*/ 1033097 h 1281287"/>
              <a:gd name="connsiteX0" fmla="*/ 0 w 10371356"/>
              <a:gd name="connsiteY0" fmla="*/ 892147 h 1369687"/>
              <a:gd name="connsiteX1" fmla="*/ 1969742 w 10371356"/>
              <a:gd name="connsiteY1" fmla="*/ 731237 h 1369687"/>
              <a:gd name="connsiteX2" fmla="*/ 5042860 w 10371356"/>
              <a:gd name="connsiteY2" fmla="*/ 1369409 h 1369687"/>
              <a:gd name="connsiteX3" fmla="*/ 7614652 w 10371356"/>
              <a:gd name="connsiteY3" fmla="*/ 642983 h 1369687"/>
              <a:gd name="connsiteX4" fmla="*/ 9327345 w 10371356"/>
              <a:gd name="connsiteY4" fmla="*/ 61556 h 1369687"/>
              <a:gd name="connsiteX5" fmla="*/ 10371356 w 10371356"/>
              <a:gd name="connsiteY5" fmla="*/ 1121497 h 1369687"/>
              <a:gd name="connsiteX0" fmla="*/ 0 w 10371356"/>
              <a:gd name="connsiteY0" fmla="*/ 888050 h 1365590"/>
              <a:gd name="connsiteX1" fmla="*/ 1969742 w 10371356"/>
              <a:gd name="connsiteY1" fmla="*/ 727140 h 1365590"/>
              <a:gd name="connsiteX2" fmla="*/ 5042860 w 10371356"/>
              <a:gd name="connsiteY2" fmla="*/ 1365312 h 1365590"/>
              <a:gd name="connsiteX3" fmla="*/ 7614652 w 10371356"/>
              <a:gd name="connsiteY3" fmla="*/ 638886 h 1365590"/>
              <a:gd name="connsiteX4" fmla="*/ 9327345 w 10371356"/>
              <a:gd name="connsiteY4" fmla="*/ 57459 h 1365590"/>
              <a:gd name="connsiteX5" fmla="*/ 10371356 w 10371356"/>
              <a:gd name="connsiteY5" fmla="*/ 1117400 h 1365590"/>
              <a:gd name="connsiteX0" fmla="*/ 0 w 10371356"/>
              <a:gd name="connsiteY0" fmla="*/ 888050 h 1406737"/>
              <a:gd name="connsiteX1" fmla="*/ 1969742 w 10371356"/>
              <a:gd name="connsiteY1" fmla="*/ 727140 h 1406737"/>
              <a:gd name="connsiteX2" fmla="*/ 5042860 w 10371356"/>
              <a:gd name="connsiteY2" fmla="*/ 1365312 h 1406737"/>
              <a:gd name="connsiteX3" fmla="*/ 7614652 w 10371356"/>
              <a:gd name="connsiteY3" fmla="*/ 638886 h 1406737"/>
              <a:gd name="connsiteX4" fmla="*/ 9327345 w 10371356"/>
              <a:gd name="connsiteY4" fmla="*/ 57459 h 1406737"/>
              <a:gd name="connsiteX5" fmla="*/ 10371356 w 10371356"/>
              <a:gd name="connsiteY5" fmla="*/ 1117400 h 1406737"/>
              <a:gd name="connsiteX0" fmla="*/ 0 w 10371356"/>
              <a:gd name="connsiteY0" fmla="*/ 888050 h 1411673"/>
              <a:gd name="connsiteX1" fmla="*/ 1969742 w 10371356"/>
              <a:gd name="connsiteY1" fmla="*/ 727140 h 1411673"/>
              <a:gd name="connsiteX2" fmla="*/ 5042860 w 10371356"/>
              <a:gd name="connsiteY2" fmla="*/ 1365312 h 1411673"/>
              <a:gd name="connsiteX3" fmla="*/ 7614652 w 10371356"/>
              <a:gd name="connsiteY3" fmla="*/ 638886 h 1411673"/>
              <a:gd name="connsiteX4" fmla="*/ 9327345 w 10371356"/>
              <a:gd name="connsiteY4" fmla="*/ 57459 h 1411673"/>
              <a:gd name="connsiteX5" fmla="*/ 10371356 w 10371356"/>
              <a:gd name="connsiteY5" fmla="*/ 1117400 h 1411673"/>
              <a:gd name="connsiteX0" fmla="*/ 0 w 10371356"/>
              <a:gd name="connsiteY0" fmla="*/ 888050 h 1417058"/>
              <a:gd name="connsiteX1" fmla="*/ 1969742 w 10371356"/>
              <a:gd name="connsiteY1" fmla="*/ 727140 h 1417058"/>
              <a:gd name="connsiteX2" fmla="*/ 5042860 w 10371356"/>
              <a:gd name="connsiteY2" fmla="*/ 1365312 h 1417058"/>
              <a:gd name="connsiteX3" fmla="*/ 7614652 w 10371356"/>
              <a:gd name="connsiteY3" fmla="*/ 638886 h 1417058"/>
              <a:gd name="connsiteX4" fmla="*/ 9327345 w 10371356"/>
              <a:gd name="connsiteY4" fmla="*/ 57459 h 1417058"/>
              <a:gd name="connsiteX5" fmla="*/ 10371356 w 10371356"/>
              <a:gd name="connsiteY5" fmla="*/ 1117400 h 141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71356" h="1417058">
                <a:moveTo>
                  <a:pt x="0" y="888050"/>
                </a:moveTo>
                <a:cubicBezTo>
                  <a:pt x="1825423" y="657477"/>
                  <a:pt x="1164334" y="445755"/>
                  <a:pt x="1969742" y="727140"/>
                </a:cubicBezTo>
                <a:cubicBezTo>
                  <a:pt x="2775150" y="1008525"/>
                  <a:pt x="4195559" y="1593735"/>
                  <a:pt x="5042860" y="1365312"/>
                </a:cubicBezTo>
                <a:cubicBezTo>
                  <a:pt x="5890161" y="1136889"/>
                  <a:pt x="6900571" y="856861"/>
                  <a:pt x="7614652" y="638886"/>
                </a:cubicBezTo>
                <a:cubicBezTo>
                  <a:pt x="8328733" y="420911"/>
                  <a:pt x="8814867" y="-188394"/>
                  <a:pt x="9327345" y="57459"/>
                </a:cubicBezTo>
                <a:cubicBezTo>
                  <a:pt x="9839823" y="303312"/>
                  <a:pt x="9586808" y="182872"/>
                  <a:pt x="10371356" y="1117400"/>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grpSp>
        <p:nvGrpSpPr>
          <p:cNvPr id="119" name="Group 118"/>
          <p:cNvGrpSpPr/>
          <p:nvPr/>
        </p:nvGrpSpPr>
        <p:grpSpPr>
          <a:xfrm>
            <a:off x="2244116" y="2664063"/>
            <a:ext cx="276273" cy="1878884"/>
            <a:chOff x="2199449" y="2612064"/>
            <a:chExt cx="270880" cy="1842210"/>
          </a:xfrm>
        </p:grpSpPr>
        <p:sp>
          <p:nvSpPr>
            <p:cNvPr id="120" name="Right Bracket 119"/>
            <p:cNvSpPr/>
            <p:nvPr/>
          </p:nvSpPr>
          <p:spPr>
            <a:xfrm>
              <a:off x="2199449" y="2612064"/>
              <a:ext cx="270880" cy="921105"/>
            </a:xfrm>
            <a:prstGeom prst="rightBracket">
              <a:avLst>
                <a:gd name="adj" fmla="val 14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prstClr val="black"/>
                </a:solidFill>
                <a:latin typeface="Calibri" panose="020F0502020204030204"/>
              </a:endParaRPr>
            </a:p>
          </p:txBody>
        </p:sp>
        <p:sp>
          <p:nvSpPr>
            <p:cNvPr id="121" name="Right Bracket 120"/>
            <p:cNvSpPr/>
            <p:nvPr/>
          </p:nvSpPr>
          <p:spPr>
            <a:xfrm>
              <a:off x="2199449" y="3533169"/>
              <a:ext cx="270880" cy="921105"/>
            </a:xfrm>
            <a:prstGeom prst="rightBracket">
              <a:avLst>
                <a:gd name="adj" fmla="val 14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prstClr val="black"/>
                </a:solidFill>
                <a:latin typeface="Calibri" panose="020F0502020204030204"/>
              </a:endParaRPr>
            </a:p>
          </p:txBody>
        </p:sp>
      </p:grpSp>
      <p:sp>
        <p:nvSpPr>
          <p:cNvPr id="124" name="Rectangle 123"/>
          <p:cNvSpPr/>
          <p:nvPr/>
        </p:nvSpPr>
        <p:spPr>
          <a:xfrm>
            <a:off x="3260540" y="6430550"/>
            <a:ext cx="6277745" cy="382308"/>
          </a:xfrm>
          <a:prstGeom prst="rect">
            <a:avLst/>
          </a:prstGeom>
        </p:spPr>
        <p:txBody>
          <a:bodyPr wrap="none">
            <a:spAutoFit/>
          </a:bodyPr>
          <a:lstStyle/>
          <a:p>
            <a:pPr algn="ctr" defTabSz="932597"/>
            <a:r>
              <a:rPr lang="en-US" sz="1836" dirty="0">
                <a:solidFill>
                  <a:prstClr val="black"/>
                </a:solidFill>
                <a:latin typeface="Calibri" panose="020F0502020204030204"/>
              </a:rPr>
              <a:t>Using </a:t>
            </a:r>
            <a:r>
              <a:rPr lang="en-US" sz="1836" b="1" dirty="0">
                <a:solidFill>
                  <a:prstClr val="black"/>
                </a:solidFill>
                <a:latin typeface="Calibri" panose="020F0502020204030204"/>
              </a:rPr>
              <a:t>known data</a:t>
            </a:r>
            <a:r>
              <a:rPr lang="en-US" sz="1836" dirty="0">
                <a:solidFill>
                  <a:prstClr val="black"/>
                </a:solidFill>
                <a:latin typeface="Calibri" panose="020F0502020204030204"/>
              </a:rPr>
              <a:t>, develop a </a:t>
            </a:r>
            <a:r>
              <a:rPr lang="en-US" sz="1836" b="1" dirty="0">
                <a:solidFill>
                  <a:prstClr val="black"/>
                </a:solidFill>
                <a:latin typeface="Calibri" panose="020F0502020204030204"/>
              </a:rPr>
              <a:t>model</a:t>
            </a:r>
            <a:r>
              <a:rPr lang="en-US" sz="1836" dirty="0">
                <a:solidFill>
                  <a:prstClr val="black"/>
                </a:solidFill>
                <a:latin typeface="Calibri" panose="020F0502020204030204"/>
              </a:rPr>
              <a:t> to </a:t>
            </a:r>
            <a:r>
              <a:rPr lang="en-US" sz="1836" b="1" u="sng" dirty="0">
                <a:solidFill>
                  <a:srgbClr val="FF0000"/>
                </a:solidFill>
                <a:latin typeface="Calibri" panose="020F0502020204030204"/>
              </a:rPr>
              <a:t>predict</a:t>
            </a:r>
            <a:r>
              <a:rPr lang="en-US" sz="1836" dirty="0">
                <a:solidFill>
                  <a:prstClr val="black"/>
                </a:solidFill>
                <a:latin typeface="Calibri" panose="020F0502020204030204"/>
              </a:rPr>
              <a:t> </a:t>
            </a:r>
            <a:r>
              <a:rPr lang="en-US" sz="1836" b="1" dirty="0">
                <a:solidFill>
                  <a:prstClr val="black"/>
                </a:solidFill>
                <a:latin typeface="Calibri" panose="020F0502020204030204"/>
              </a:rPr>
              <a:t>unknown data</a:t>
            </a:r>
            <a:r>
              <a:rPr lang="en-US" sz="1836" dirty="0">
                <a:solidFill>
                  <a:prstClr val="black"/>
                </a:solidFill>
                <a:latin typeface="Calibri" panose="020F0502020204030204"/>
              </a:rPr>
              <a:t>.</a:t>
            </a:r>
          </a:p>
        </p:txBody>
      </p:sp>
      <p:grpSp>
        <p:nvGrpSpPr>
          <p:cNvPr id="128" name="Group 127"/>
          <p:cNvGrpSpPr/>
          <p:nvPr/>
        </p:nvGrpSpPr>
        <p:grpSpPr>
          <a:xfrm>
            <a:off x="9656409" y="1687877"/>
            <a:ext cx="2319225" cy="1555196"/>
            <a:chOff x="11781132" y="1785659"/>
            <a:chExt cx="2273956" cy="1524840"/>
          </a:xfrm>
        </p:grpSpPr>
        <p:cxnSp>
          <p:nvCxnSpPr>
            <p:cNvPr id="126" name="Straight Arrow Connector 125"/>
            <p:cNvCxnSpPr/>
            <p:nvPr/>
          </p:nvCxnSpPr>
          <p:spPr>
            <a:xfrm flipV="1">
              <a:off x="12886660" y="1785659"/>
              <a:ext cx="25400" cy="11296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7" name="TextBox 126"/>
            <p:cNvSpPr txBox="1"/>
            <p:nvPr/>
          </p:nvSpPr>
          <p:spPr>
            <a:xfrm>
              <a:off x="11781132" y="2935653"/>
              <a:ext cx="2273956" cy="374846"/>
            </a:xfrm>
            <a:prstGeom prst="rect">
              <a:avLst/>
            </a:prstGeom>
            <a:noFill/>
            <a:ln w="25400">
              <a:solidFill>
                <a:srgbClr val="FF0000"/>
              </a:solidFill>
            </a:ln>
          </p:spPr>
          <p:txBody>
            <a:bodyPr wrap="none" rtlCol="0">
              <a:spAutoFit/>
            </a:bodyPr>
            <a:lstStyle/>
            <a:p>
              <a:pPr defTabSz="932597"/>
              <a:r>
                <a:rPr lang="en-US" sz="1836" b="1" dirty="0">
                  <a:solidFill>
                    <a:srgbClr val="FF0000"/>
                  </a:solidFill>
                  <a:latin typeface="Calibri" panose="020F0502020204030204"/>
                </a:rPr>
                <a:t>Predict</a:t>
              </a:r>
              <a:r>
                <a:rPr lang="en-US" sz="1836" b="1" dirty="0">
                  <a:solidFill>
                    <a:prstClr val="black"/>
                  </a:solidFill>
                  <a:latin typeface="Calibri" panose="020F0502020204030204"/>
                </a:rPr>
                <a:t> 2020 Summer</a:t>
              </a:r>
            </a:p>
          </p:txBody>
        </p:sp>
      </p:grpSp>
    </p:spTree>
    <p:extLst>
      <p:ext uri="{BB962C8B-B14F-4D97-AF65-F5344CB8AC3E}">
        <p14:creationId xmlns:p14="http://schemas.microsoft.com/office/powerpoint/2010/main" val="416773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8"/>
                                        </p:tgtEl>
                                      </p:cBhvr>
                                    </p:animEffect>
                                    <p:set>
                                      <p:cBhvr>
                                        <p:cTn id="7" dur="1" fill="hold">
                                          <p:stCondLst>
                                            <p:cond delay="499"/>
                                          </p:stCondLst>
                                        </p:cTn>
                                        <p:tgtEl>
                                          <p:spTgt spid="9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04"/>
                                        </p:tgtEl>
                                      </p:cBhvr>
                                    </p:animEffect>
                                    <p:set>
                                      <p:cBhvr>
                                        <p:cTn id="10" dur="1" fill="hold">
                                          <p:stCondLst>
                                            <p:cond delay="499"/>
                                          </p:stCondLst>
                                        </p:cTn>
                                        <p:tgtEl>
                                          <p:spTgt spid="104"/>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10"/>
                                        </p:tgtEl>
                                      </p:cBhvr>
                                    </p:animEffect>
                                    <p:set>
                                      <p:cBhvr>
                                        <p:cTn id="13" dur="1" fill="hold">
                                          <p:stCondLst>
                                            <p:cond delay="499"/>
                                          </p:stCondLst>
                                        </p:cTn>
                                        <p:tgtEl>
                                          <p:spTgt spid="110"/>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22"/>
                                        </p:tgtEl>
                                        <p:attrNameLst>
                                          <p:attrName>style.visibility</p:attrName>
                                        </p:attrNameLst>
                                      </p:cBhvr>
                                      <p:to>
                                        <p:strVal val="visible"/>
                                      </p:to>
                                    </p:set>
                                    <p:animEffect transition="in" filter="fade">
                                      <p:cBhvr>
                                        <p:cTn id="17" dur="500"/>
                                        <p:tgtEl>
                                          <p:spTgt spid="122"/>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grpId="0" nodeType="clickEffect">
                                  <p:stCondLst>
                                    <p:cond delay="0"/>
                                  </p:stCondLst>
                                  <p:childTnLst>
                                    <p:animMotion origin="layout" path="M 2.08333E-7 3.7037E-7 L 0.00273 0.10995 " pathEditMode="relative" rAng="0" ptsTypes="AA">
                                      <p:cBhvr>
                                        <p:cTn id="21" dur="2000" fill="hold"/>
                                        <p:tgtEl>
                                          <p:spTgt spid="116"/>
                                        </p:tgtEl>
                                        <p:attrNameLst>
                                          <p:attrName>ppt_x</p:attrName>
                                          <p:attrName>ppt_y</p:attrName>
                                        </p:attrNameLst>
                                      </p:cBhvr>
                                      <p:rCtr x="130" y="5486"/>
                                    </p:animMotion>
                                  </p:childTnLst>
                                </p:cTn>
                              </p:par>
                              <p:par>
                                <p:cTn id="22" presetID="42" presetClass="path" presetSubtype="0" accel="50000" decel="50000" fill="hold" grpId="0" nodeType="withEffect">
                                  <p:stCondLst>
                                    <p:cond delay="0"/>
                                  </p:stCondLst>
                                  <p:childTnLst>
                                    <p:animMotion origin="layout" path="M -2.08333E-6 2.22222E-6 L -0.00104 -0.16922 " pathEditMode="relative" rAng="0" ptsTypes="AA">
                                      <p:cBhvr>
                                        <p:cTn id="23" dur="2000" fill="hold"/>
                                        <p:tgtEl>
                                          <p:spTgt spid="118"/>
                                        </p:tgtEl>
                                        <p:attrNameLst>
                                          <p:attrName>ppt_x</p:attrName>
                                          <p:attrName>ppt_y</p:attrName>
                                        </p:attrNameLst>
                                      </p:cBhvr>
                                      <p:rCtr x="-52" y="-8472"/>
                                    </p:animMotion>
                                  </p:childTnLst>
                                </p:cTn>
                              </p:par>
                              <p:par>
                                <p:cTn id="24" presetID="42" presetClass="path" presetSubtype="0" accel="50000" decel="50000" fill="hold" nodeType="withEffect">
                                  <p:stCondLst>
                                    <p:cond delay="0"/>
                                  </p:stCondLst>
                                  <p:childTnLst>
                                    <p:animMotion origin="layout" path="M 3.75E-6 3.7037E-6 L 0.39166 0.01481 " pathEditMode="relative" rAng="0" ptsTypes="AA">
                                      <p:cBhvr>
                                        <p:cTn id="25" dur="2000" fill="hold"/>
                                        <p:tgtEl>
                                          <p:spTgt spid="119"/>
                                        </p:tgtEl>
                                        <p:attrNameLst>
                                          <p:attrName>ppt_x</p:attrName>
                                          <p:attrName>ppt_y</p:attrName>
                                        </p:attrNameLst>
                                      </p:cBhvr>
                                      <p:rCtr x="19583" y="741"/>
                                    </p:animMotion>
                                  </p:childTnLst>
                                </p:cTn>
                              </p:par>
                            </p:childTnLst>
                          </p:cTn>
                        </p:par>
                        <p:par>
                          <p:cTn id="26" fill="hold">
                            <p:stCondLst>
                              <p:cond delay="2000"/>
                            </p:stCondLst>
                            <p:childTnLst>
                              <p:par>
                                <p:cTn id="27" presetID="53" presetClass="exit" presetSubtype="32" fill="hold" grpId="1" nodeType="afterEffect">
                                  <p:stCondLst>
                                    <p:cond delay="0"/>
                                  </p:stCondLst>
                                  <p:childTnLst>
                                    <p:anim calcmode="lin" valueType="num">
                                      <p:cBhvr>
                                        <p:cTn id="28" dur="500"/>
                                        <p:tgtEl>
                                          <p:spTgt spid="116"/>
                                        </p:tgtEl>
                                        <p:attrNameLst>
                                          <p:attrName>ppt_w</p:attrName>
                                        </p:attrNameLst>
                                      </p:cBhvr>
                                      <p:tavLst>
                                        <p:tav tm="0">
                                          <p:val>
                                            <p:strVal val="ppt_w"/>
                                          </p:val>
                                        </p:tav>
                                        <p:tav tm="100000">
                                          <p:val>
                                            <p:fltVal val="0"/>
                                          </p:val>
                                        </p:tav>
                                      </p:tavLst>
                                    </p:anim>
                                    <p:anim calcmode="lin" valueType="num">
                                      <p:cBhvr>
                                        <p:cTn id="29" dur="500"/>
                                        <p:tgtEl>
                                          <p:spTgt spid="116"/>
                                        </p:tgtEl>
                                        <p:attrNameLst>
                                          <p:attrName>ppt_h</p:attrName>
                                        </p:attrNameLst>
                                      </p:cBhvr>
                                      <p:tavLst>
                                        <p:tav tm="0">
                                          <p:val>
                                            <p:strVal val="ppt_h"/>
                                          </p:val>
                                        </p:tav>
                                        <p:tav tm="100000">
                                          <p:val>
                                            <p:fltVal val="0"/>
                                          </p:val>
                                        </p:tav>
                                      </p:tavLst>
                                    </p:anim>
                                    <p:animEffect transition="out" filter="fade">
                                      <p:cBhvr>
                                        <p:cTn id="30" dur="500"/>
                                        <p:tgtEl>
                                          <p:spTgt spid="116"/>
                                        </p:tgtEl>
                                      </p:cBhvr>
                                    </p:animEffect>
                                    <p:set>
                                      <p:cBhvr>
                                        <p:cTn id="31" dur="1" fill="hold">
                                          <p:stCondLst>
                                            <p:cond delay="499"/>
                                          </p:stCondLst>
                                        </p:cTn>
                                        <p:tgtEl>
                                          <p:spTgt spid="116"/>
                                        </p:tgtEl>
                                        <p:attrNameLst>
                                          <p:attrName>style.visibility</p:attrName>
                                        </p:attrNameLst>
                                      </p:cBhvr>
                                      <p:to>
                                        <p:strVal val="hidden"/>
                                      </p:to>
                                    </p:set>
                                  </p:childTnLst>
                                </p:cTn>
                              </p:par>
                              <p:par>
                                <p:cTn id="32" presetID="53" presetClass="exit" presetSubtype="32" fill="hold" grpId="1" nodeType="withEffect">
                                  <p:stCondLst>
                                    <p:cond delay="0"/>
                                  </p:stCondLst>
                                  <p:childTnLst>
                                    <p:anim calcmode="lin" valueType="num">
                                      <p:cBhvr>
                                        <p:cTn id="33" dur="500"/>
                                        <p:tgtEl>
                                          <p:spTgt spid="118"/>
                                        </p:tgtEl>
                                        <p:attrNameLst>
                                          <p:attrName>ppt_w</p:attrName>
                                        </p:attrNameLst>
                                      </p:cBhvr>
                                      <p:tavLst>
                                        <p:tav tm="0">
                                          <p:val>
                                            <p:strVal val="ppt_w"/>
                                          </p:val>
                                        </p:tav>
                                        <p:tav tm="100000">
                                          <p:val>
                                            <p:fltVal val="0"/>
                                          </p:val>
                                        </p:tav>
                                      </p:tavLst>
                                    </p:anim>
                                    <p:anim calcmode="lin" valueType="num">
                                      <p:cBhvr>
                                        <p:cTn id="34" dur="500"/>
                                        <p:tgtEl>
                                          <p:spTgt spid="118"/>
                                        </p:tgtEl>
                                        <p:attrNameLst>
                                          <p:attrName>ppt_h</p:attrName>
                                        </p:attrNameLst>
                                      </p:cBhvr>
                                      <p:tavLst>
                                        <p:tav tm="0">
                                          <p:val>
                                            <p:strVal val="ppt_h"/>
                                          </p:val>
                                        </p:tav>
                                        <p:tav tm="100000">
                                          <p:val>
                                            <p:fltVal val="0"/>
                                          </p:val>
                                        </p:tav>
                                      </p:tavLst>
                                    </p:anim>
                                    <p:animEffect transition="out" filter="fade">
                                      <p:cBhvr>
                                        <p:cTn id="35" dur="500"/>
                                        <p:tgtEl>
                                          <p:spTgt spid="118"/>
                                        </p:tgtEl>
                                      </p:cBhvr>
                                    </p:animEffect>
                                    <p:set>
                                      <p:cBhvr>
                                        <p:cTn id="36" dur="1" fill="hold">
                                          <p:stCondLst>
                                            <p:cond delay="499"/>
                                          </p:stCondLst>
                                        </p:cTn>
                                        <p:tgtEl>
                                          <p:spTgt spid="118"/>
                                        </p:tgtEl>
                                        <p:attrNameLst>
                                          <p:attrName>style.visibility</p:attrName>
                                        </p:attrNameLst>
                                      </p:cBhvr>
                                      <p:to>
                                        <p:strVal val="hidden"/>
                                      </p:to>
                                    </p:set>
                                  </p:childTnLst>
                                </p:cTn>
                              </p:par>
                              <p:par>
                                <p:cTn id="37" presetID="53" presetClass="exit" presetSubtype="32" fill="hold" nodeType="withEffect">
                                  <p:stCondLst>
                                    <p:cond delay="0"/>
                                  </p:stCondLst>
                                  <p:childTnLst>
                                    <p:anim calcmode="lin" valueType="num">
                                      <p:cBhvr>
                                        <p:cTn id="38" dur="500"/>
                                        <p:tgtEl>
                                          <p:spTgt spid="119"/>
                                        </p:tgtEl>
                                        <p:attrNameLst>
                                          <p:attrName>ppt_w</p:attrName>
                                        </p:attrNameLst>
                                      </p:cBhvr>
                                      <p:tavLst>
                                        <p:tav tm="0">
                                          <p:val>
                                            <p:strVal val="ppt_w"/>
                                          </p:val>
                                        </p:tav>
                                        <p:tav tm="100000">
                                          <p:val>
                                            <p:fltVal val="0"/>
                                          </p:val>
                                        </p:tav>
                                      </p:tavLst>
                                    </p:anim>
                                    <p:anim calcmode="lin" valueType="num">
                                      <p:cBhvr>
                                        <p:cTn id="39" dur="500"/>
                                        <p:tgtEl>
                                          <p:spTgt spid="119"/>
                                        </p:tgtEl>
                                        <p:attrNameLst>
                                          <p:attrName>ppt_h</p:attrName>
                                        </p:attrNameLst>
                                      </p:cBhvr>
                                      <p:tavLst>
                                        <p:tav tm="0">
                                          <p:val>
                                            <p:strVal val="ppt_h"/>
                                          </p:val>
                                        </p:tav>
                                        <p:tav tm="100000">
                                          <p:val>
                                            <p:fltVal val="0"/>
                                          </p:val>
                                        </p:tav>
                                      </p:tavLst>
                                    </p:anim>
                                    <p:animEffect transition="out" filter="fade">
                                      <p:cBhvr>
                                        <p:cTn id="40" dur="500"/>
                                        <p:tgtEl>
                                          <p:spTgt spid="119"/>
                                        </p:tgtEl>
                                      </p:cBhvr>
                                    </p:animEffect>
                                    <p:set>
                                      <p:cBhvr>
                                        <p:cTn id="41" dur="1" fill="hold">
                                          <p:stCondLst>
                                            <p:cond delay="499"/>
                                          </p:stCondLst>
                                        </p:cTn>
                                        <p:tgtEl>
                                          <p:spTgt spid="119"/>
                                        </p:tgtEl>
                                        <p:attrNameLst>
                                          <p:attrName>style.visibility</p:attrName>
                                        </p:attrNameLst>
                                      </p:cBhvr>
                                      <p:to>
                                        <p:strVal val="hidden"/>
                                      </p:to>
                                    </p:set>
                                  </p:childTnLst>
                                </p:cTn>
                              </p:par>
                              <p:par>
                                <p:cTn id="42" presetID="53" presetClass="exit" presetSubtype="32" fill="hold" grpId="0" nodeType="withEffect">
                                  <p:stCondLst>
                                    <p:cond delay="0"/>
                                  </p:stCondLst>
                                  <p:childTnLst>
                                    <p:anim calcmode="lin" valueType="num">
                                      <p:cBhvr>
                                        <p:cTn id="43" dur="500"/>
                                        <p:tgtEl>
                                          <p:spTgt spid="117"/>
                                        </p:tgtEl>
                                        <p:attrNameLst>
                                          <p:attrName>ppt_w</p:attrName>
                                        </p:attrNameLst>
                                      </p:cBhvr>
                                      <p:tavLst>
                                        <p:tav tm="0">
                                          <p:val>
                                            <p:strVal val="ppt_w"/>
                                          </p:val>
                                        </p:tav>
                                        <p:tav tm="100000">
                                          <p:val>
                                            <p:fltVal val="0"/>
                                          </p:val>
                                        </p:tav>
                                      </p:tavLst>
                                    </p:anim>
                                    <p:anim calcmode="lin" valueType="num">
                                      <p:cBhvr>
                                        <p:cTn id="44" dur="500"/>
                                        <p:tgtEl>
                                          <p:spTgt spid="117"/>
                                        </p:tgtEl>
                                        <p:attrNameLst>
                                          <p:attrName>ppt_h</p:attrName>
                                        </p:attrNameLst>
                                      </p:cBhvr>
                                      <p:tavLst>
                                        <p:tav tm="0">
                                          <p:val>
                                            <p:strVal val="ppt_h"/>
                                          </p:val>
                                        </p:tav>
                                        <p:tav tm="100000">
                                          <p:val>
                                            <p:fltVal val="0"/>
                                          </p:val>
                                        </p:tav>
                                      </p:tavLst>
                                    </p:anim>
                                    <p:animEffect transition="out" filter="fade">
                                      <p:cBhvr>
                                        <p:cTn id="45" dur="500"/>
                                        <p:tgtEl>
                                          <p:spTgt spid="117"/>
                                        </p:tgtEl>
                                      </p:cBhvr>
                                    </p:animEffect>
                                    <p:set>
                                      <p:cBhvr>
                                        <p:cTn id="46" dur="1" fill="hold">
                                          <p:stCondLst>
                                            <p:cond delay="499"/>
                                          </p:stCondLst>
                                        </p:cTn>
                                        <p:tgtEl>
                                          <p:spTgt spid="117"/>
                                        </p:tgtEl>
                                        <p:attrNameLst>
                                          <p:attrName>style.visibility</p:attrName>
                                        </p:attrNameLst>
                                      </p:cBhvr>
                                      <p:to>
                                        <p:strVal val="hidden"/>
                                      </p:to>
                                    </p:set>
                                  </p:childTnLst>
                                </p:cTn>
                              </p:par>
                              <p:par>
                                <p:cTn id="47" presetID="53" presetClass="entr" presetSubtype="16" fill="hold" nodeType="withEffect">
                                  <p:stCondLst>
                                    <p:cond delay="0"/>
                                  </p:stCondLst>
                                  <p:childTnLst>
                                    <p:set>
                                      <p:cBhvr>
                                        <p:cTn id="48" dur="1" fill="hold">
                                          <p:stCondLst>
                                            <p:cond delay="0"/>
                                          </p:stCondLst>
                                        </p:cTn>
                                        <p:tgtEl>
                                          <p:spTgt spid="67"/>
                                        </p:tgtEl>
                                        <p:attrNameLst>
                                          <p:attrName>style.visibility</p:attrName>
                                        </p:attrNameLst>
                                      </p:cBhvr>
                                      <p:to>
                                        <p:strVal val="visible"/>
                                      </p:to>
                                    </p:set>
                                    <p:anim calcmode="lin" valueType="num">
                                      <p:cBhvr>
                                        <p:cTn id="49" dur="500" fill="hold"/>
                                        <p:tgtEl>
                                          <p:spTgt spid="67"/>
                                        </p:tgtEl>
                                        <p:attrNameLst>
                                          <p:attrName>ppt_w</p:attrName>
                                        </p:attrNameLst>
                                      </p:cBhvr>
                                      <p:tavLst>
                                        <p:tav tm="0">
                                          <p:val>
                                            <p:fltVal val="0"/>
                                          </p:val>
                                        </p:tav>
                                        <p:tav tm="100000">
                                          <p:val>
                                            <p:strVal val="#ppt_w"/>
                                          </p:val>
                                        </p:tav>
                                      </p:tavLst>
                                    </p:anim>
                                    <p:anim calcmode="lin" valueType="num">
                                      <p:cBhvr>
                                        <p:cTn id="50" dur="500" fill="hold"/>
                                        <p:tgtEl>
                                          <p:spTgt spid="67"/>
                                        </p:tgtEl>
                                        <p:attrNameLst>
                                          <p:attrName>ppt_h</p:attrName>
                                        </p:attrNameLst>
                                      </p:cBhvr>
                                      <p:tavLst>
                                        <p:tav tm="0">
                                          <p:val>
                                            <p:fltVal val="0"/>
                                          </p:val>
                                        </p:tav>
                                        <p:tav tm="100000">
                                          <p:val>
                                            <p:strVal val="#ppt_h"/>
                                          </p:val>
                                        </p:tav>
                                      </p:tavLst>
                                    </p:anim>
                                    <p:animEffect transition="in" filter="fade">
                                      <p:cBhvr>
                                        <p:cTn id="51" dur="500"/>
                                        <p:tgtEl>
                                          <p:spTgt spid="6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6" grpId="1" animBg="1"/>
      <p:bldP spid="117" grpId="0" animBg="1"/>
      <p:bldP spid="118" grpId="0" animBg="1"/>
      <p:bldP spid="118"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3</a:t>
            </a:r>
          </a:p>
        </p:txBody>
      </p:sp>
    </p:spTree>
    <p:extLst>
      <p:ext uri="{BB962C8B-B14F-4D97-AF65-F5344CB8AC3E}">
        <p14:creationId xmlns:p14="http://schemas.microsoft.com/office/powerpoint/2010/main" val="431240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p:cNvGrpSpPr/>
          <p:nvPr/>
        </p:nvGrpSpPr>
        <p:grpSpPr>
          <a:xfrm>
            <a:off x="1161454" y="1524288"/>
            <a:ext cx="10258637" cy="4549943"/>
            <a:chOff x="1069847" y="2093976"/>
            <a:chExt cx="10058400" cy="4461133"/>
          </a:xfrm>
        </p:grpSpPr>
        <p:sp>
          <p:nvSpPr>
            <p:cNvPr id="28" name="Content Placeholder 6"/>
            <p:cNvSpPr txBox="1">
              <a:spLocks/>
            </p:cNvSpPr>
            <p:nvPr/>
          </p:nvSpPr>
          <p:spPr>
            <a:xfrm>
              <a:off x="1069847" y="2093976"/>
              <a:ext cx="10058400" cy="40507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32597">
                <a:spcBef>
                  <a:spcPts val="1020"/>
                </a:spcBef>
                <a:buNone/>
              </a:pPr>
              <a:r>
                <a:rPr lang="en-US" sz="2856">
                  <a:solidFill>
                    <a:prstClr val="black"/>
                  </a:solidFill>
                  <a:latin typeface="Calibri" panose="020F0502020204030204"/>
                </a:rPr>
                <a:t>Classify a news article as (politics, sports, technology, health, …)</a:t>
              </a:r>
              <a:endParaRPr lang="en-US" sz="2856" dirty="0">
                <a:solidFill>
                  <a:prstClr val="black"/>
                </a:solidFill>
                <a:latin typeface="Calibri" panose="020F0502020204030204"/>
              </a:endParaRPr>
            </a:p>
          </p:txBody>
        </p:sp>
        <p:pic>
          <p:nvPicPr>
            <p:cNvPr id="29" name="Picture 2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149443" y="2585457"/>
              <a:ext cx="1899209" cy="1670609"/>
            </a:xfrm>
            <a:prstGeom prst="rect">
              <a:avLst/>
            </a:prstGeom>
          </p:spPr>
        </p:pic>
        <p:pic>
          <p:nvPicPr>
            <p:cNvPr id="30" name="Picture 2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06530" y="4633361"/>
              <a:ext cx="511260" cy="511260"/>
            </a:xfrm>
            <a:prstGeom prst="rect">
              <a:avLst/>
            </a:prstGeom>
            <a:noFill/>
            <a:ln>
              <a:noFill/>
            </a:ln>
          </p:spPr>
        </p:pic>
        <p:cxnSp>
          <p:nvCxnSpPr>
            <p:cNvPr id="31" name="Straight Arrow Connector 30"/>
            <p:cNvCxnSpPr>
              <a:stCxn id="29" idx="2"/>
            </p:cNvCxnSpPr>
            <p:nvPr/>
          </p:nvCxnSpPr>
          <p:spPr>
            <a:xfrm>
              <a:off x="6099048" y="4256066"/>
              <a:ext cx="5190" cy="373599"/>
            </a:xfrm>
            <a:prstGeom prst="straightConnector1">
              <a:avLst/>
            </a:prstGeom>
            <a:ln w="15875">
              <a:tailEnd type="triangle" w="lg" len="lg"/>
            </a:ln>
          </p:spPr>
          <p:style>
            <a:lnRef idx="1">
              <a:schemeClr val="dk1"/>
            </a:lnRef>
            <a:fillRef idx="0">
              <a:schemeClr val="dk1"/>
            </a:fillRef>
            <a:effectRef idx="0">
              <a:schemeClr val="dk1"/>
            </a:effectRef>
            <a:fontRef idx="minor">
              <a:schemeClr val="tx1"/>
            </a:fontRef>
          </p:style>
        </p:cxnSp>
        <p:cxnSp>
          <p:nvCxnSpPr>
            <p:cNvPr id="32" name="Straight Arrow Connector 31"/>
            <p:cNvCxnSpPr>
              <a:stCxn id="30" idx="2"/>
            </p:cNvCxnSpPr>
            <p:nvPr/>
          </p:nvCxnSpPr>
          <p:spPr>
            <a:xfrm flipH="1">
              <a:off x="4654378" y="5144621"/>
              <a:ext cx="1507782" cy="893714"/>
            </a:xfrm>
            <a:prstGeom prst="straightConnector1">
              <a:avLst/>
            </a:prstGeom>
            <a:ln w="15875">
              <a:tailEnd type="triangle" w="lg" len="lg"/>
            </a:ln>
          </p:spPr>
          <p:style>
            <a:lnRef idx="1">
              <a:schemeClr val="dk1"/>
            </a:lnRef>
            <a:fillRef idx="0">
              <a:schemeClr val="dk1"/>
            </a:fillRef>
            <a:effectRef idx="0">
              <a:schemeClr val="dk1"/>
            </a:effectRef>
            <a:fontRef idx="minor">
              <a:schemeClr val="tx1"/>
            </a:fontRef>
          </p:style>
        </p:cxnSp>
        <p:cxnSp>
          <p:nvCxnSpPr>
            <p:cNvPr id="33" name="Straight Arrow Connector 32"/>
            <p:cNvCxnSpPr>
              <a:stCxn id="30" idx="2"/>
            </p:cNvCxnSpPr>
            <p:nvPr/>
          </p:nvCxnSpPr>
          <p:spPr>
            <a:xfrm flipH="1">
              <a:off x="5758764" y="5144621"/>
              <a:ext cx="403396" cy="918428"/>
            </a:xfrm>
            <a:prstGeom prst="straightConnector1">
              <a:avLst/>
            </a:prstGeom>
            <a:ln w="12700">
              <a:tailEnd type="triangle" w="lg" len="lg"/>
            </a:ln>
          </p:spPr>
          <p:style>
            <a:lnRef idx="1">
              <a:schemeClr val="dk1"/>
            </a:lnRef>
            <a:fillRef idx="0">
              <a:schemeClr val="dk1"/>
            </a:fillRef>
            <a:effectRef idx="0">
              <a:schemeClr val="dk1"/>
            </a:effectRef>
            <a:fontRef idx="minor">
              <a:schemeClr val="tx1"/>
            </a:fontRef>
          </p:style>
        </p:cxnSp>
        <p:cxnSp>
          <p:nvCxnSpPr>
            <p:cNvPr id="34" name="Straight Arrow Connector 33"/>
            <p:cNvCxnSpPr>
              <a:stCxn id="30" idx="2"/>
            </p:cNvCxnSpPr>
            <p:nvPr/>
          </p:nvCxnSpPr>
          <p:spPr>
            <a:xfrm>
              <a:off x="6162160" y="5156978"/>
              <a:ext cx="914400" cy="914400"/>
            </a:xfrm>
            <a:prstGeom prst="straightConnector1">
              <a:avLst/>
            </a:prstGeom>
            <a:ln w="15875">
              <a:tailEnd type="triangle" w="lg" len="lg"/>
            </a:ln>
          </p:spPr>
          <p:style>
            <a:lnRef idx="1">
              <a:schemeClr val="dk1"/>
            </a:lnRef>
            <a:fillRef idx="0">
              <a:schemeClr val="dk1"/>
            </a:fillRef>
            <a:effectRef idx="0">
              <a:schemeClr val="dk1"/>
            </a:effectRef>
            <a:fontRef idx="minor">
              <a:schemeClr val="tx1"/>
            </a:fontRef>
          </p:style>
        </p:cxnSp>
        <p:cxnSp>
          <p:nvCxnSpPr>
            <p:cNvPr id="35" name="Straight Arrow Connector 34"/>
            <p:cNvCxnSpPr>
              <a:stCxn id="30" idx="2"/>
            </p:cNvCxnSpPr>
            <p:nvPr/>
          </p:nvCxnSpPr>
          <p:spPr>
            <a:xfrm>
              <a:off x="6162160" y="5144621"/>
              <a:ext cx="1779116" cy="888555"/>
            </a:xfrm>
            <a:prstGeom prst="straightConnector1">
              <a:avLst/>
            </a:prstGeom>
            <a:ln w="15875">
              <a:tailEnd type="triangle" w="lg" len="lg"/>
            </a:ln>
          </p:spPr>
          <p:style>
            <a:lnRef idx="1">
              <a:schemeClr val="dk1"/>
            </a:lnRef>
            <a:fillRef idx="0">
              <a:schemeClr val="dk1"/>
            </a:fillRef>
            <a:effectRef idx="0">
              <a:schemeClr val="dk1"/>
            </a:effectRef>
            <a:fontRef idx="minor">
              <a:schemeClr val="tx1"/>
            </a:fontRef>
          </p:style>
        </p:cxnSp>
        <p:sp>
          <p:nvSpPr>
            <p:cNvPr id="36" name="TextBox 35"/>
            <p:cNvSpPr txBox="1"/>
            <p:nvPr/>
          </p:nvSpPr>
          <p:spPr>
            <a:xfrm>
              <a:off x="4002832" y="6180263"/>
              <a:ext cx="857992" cy="374846"/>
            </a:xfrm>
            <a:prstGeom prst="rect">
              <a:avLst/>
            </a:prstGeom>
            <a:noFill/>
          </p:spPr>
          <p:txBody>
            <a:bodyPr wrap="none" rtlCol="0">
              <a:spAutoFit/>
            </a:bodyPr>
            <a:lstStyle/>
            <a:p>
              <a:pPr defTabSz="932597"/>
              <a:r>
                <a:rPr lang="en-US" sz="1836" dirty="0">
                  <a:solidFill>
                    <a:prstClr val="black"/>
                  </a:solidFill>
                  <a:latin typeface="Calibri" panose="020F0502020204030204"/>
                </a:rPr>
                <a:t>Politics</a:t>
              </a:r>
            </a:p>
          </p:txBody>
        </p:sp>
        <p:sp>
          <p:nvSpPr>
            <p:cNvPr id="37" name="TextBox 36"/>
            <p:cNvSpPr txBox="1"/>
            <p:nvPr/>
          </p:nvSpPr>
          <p:spPr>
            <a:xfrm>
              <a:off x="5221325" y="6174234"/>
              <a:ext cx="790601" cy="374846"/>
            </a:xfrm>
            <a:prstGeom prst="rect">
              <a:avLst/>
            </a:prstGeom>
            <a:noFill/>
          </p:spPr>
          <p:txBody>
            <a:bodyPr wrap="none" rtlCol="0">
              <a:spAutoFit/>
            </a:bodyPr>
            <a:lstStyle/>
            <a:p>
              <a:pPr defTabSz="932597"/>
              <a:r>
                <a:rPr lang="en-US" sz="1836" dirty="0">
                  <a:solidFill>
                    <a:prstClr val="black"/>
                  </a:solidFill>
                  <a:latin typeface="Calibri" panose="020F0502020204030204"/>
                </a:rPr>
                <a:t>Sports</a:t>
              </a:r>
            </a:p>
          </p:txBody>
        </p:sp>
        <p:sp>
          <p:nvSpPr>
            <p:cNvPr id="38" name="TextBox 37"/>
            <p:cNvSpPr txBox="1"/>
            <p:nvPr/>
          </p:nvSpPr>
          <p:spPr>
            <a:xfrm>
              <a:off x="6578234" y="6174234"/>
              <a:ext cx="619016" cy="374846"/>
            </a:xfrm>
            <a:prstGeom prst="rect">
              <a:avLst/>
            </a:prstGeom>
            <a:noFill/>
          </p:spPr>
          <p:txBody>
            <a:bodyPr wrap="none" rtlCol="0">
              <a:spAutoFit/>
            </a:bodyPr>
            <a:lstStyle/>
            <a:p>
              <a:pPr defTabSz="932597"/>
              <a:r>
                <a:rPr lang="en-US" sz="1836" dirty="0">
                  <a:solidFill>
                    <a:prstClr val="black"/>
                  </a:solidFill>
                  <a:latin typeface="Calibri" panose="020F0502020204030204"/>
                </a:rPr>
                <a:t>Tech</a:t>
              </a:r>
            </a:p>
          </p:txBody>
        </p:sp>
        <p:sp>
          <p:nvSpPr>
            <p:cNvPr id="39" name="TextBox 38"/>
            <p:cNvSpPr txBox="1"/>
            <p:nvPr/>
          </p:nvSpPr>
          <p:spPr>
            <a:xfrm>
              <a:off x="7470858" y="6174234"/>
              <a:ext cx="817853" cy="374846"/>
            </a:xfrm>
            <a:prstGeom prst="rect">
              <a:avLst/>
            </a:prstGeom>
            <a:noFill/>
          </p:spPr>
          <p:txBody>
            <a:bodyPr wrap="none" rtlCol="0">
              <a:spAutoFit/>
            </a:bodyPr>
            <a:lstStyle/>
            <a:p>
              <a:pPr defTabSz="932597"/>
              <a:r>
                <a:rPr lang="en-US" sz="1836" dirty="0">
                  <a:solidFill>
                    <a:prstClr val="black"/>
                  </a:solidFill>
                  <a:latin typeface="Calibri" panose="020F0502020204030204"/>
                </a:rPr>
                <a:t>Health</a:t>
              </a:r>
            </a:p>
          </p:txBody>
        </p:sp>
      </p:grpSp>
      <p:sp>
        <p:nvSpPr>
          <p:cNvPr id="41" name="Title 40"/>
          <p:cNvSpPr>
            <a:spLocks noGrp="1"/>
          </p:cNvSpPr>
          <p:nvPr>
            <p:ph type="title"/>
          </p:nvPr>
        </p:nvSpPr>
        <p:spPr/>
        <p:txBody>
          <a:bodyPr/>
          <a:lstStyle/>
          <a:p>
            <a:r>
              <a:rPr lang="en-US" dirty="0"/>
              <a:t>Model (Classification)</a:t>
            </a:r>
          </a:p>
        </p:txBody>
      </p:sp>
      <p:sp>
        <p:nvSpPr>
          <p:cNvPr id="42" name="Rectangle 41"/>
          <p:cNvSpPr/>
          <p:nvPr/>
        </p:nvSpPr>
        <p:spPr>
          <a:xfrm>
            <a:off x="3268126" y="6430550"/>
            <a:ext cx="6262573" cy="382308"/>
          </a:xfrm>
          <a:prstGeom prst="rect">
            <a:avLst/>
          </a:prstGeom>
        </p:spPr>
        <p:txBody>
          <a:bodyPr wrap="none">
            <a:spAutoFit/>
          </a:bodyPr>
          <a:lstStyle/>
          <a:p>
            <a:pPr algn="ctr" defTabSz="932597"/>
            <a:r>
              <a:rPr lang="en-US" sz="1836" dirty="0">
                <a:solidFill>
                  <a:srgbClr val="E7E6E6">
                    <a:lumMod val="75000"/>
                  </a:srgbClr>
                </a:solidFill>
                <a:latin typeface="Calibri" panose="020F0502020204030204"/>
              </a:rPr>
              <a:t>Using </a:t>
            </a:r>
            <a:r>
              <a:rPr lang="en-US" sz="1836" b="1" dirty="0">
                <a:solidFill>
                  <a:srgbClr val="E7E6E6">
                    <a:lumMod val="75000"/>
                  </a:srgbClr>
                </a:solidFill>
                <a:latin typeface="Calibri" panose="020F0502020204030204"/>
              </a:rPr>
              <a:t>known data</a:t>
            </a:r>
            <a:r>
              <a:rPr lang="en-US" sz="1836" dirty="0">
                <a:solidFill>
                  <a:srgbClr val="E7E6E6">
                    <a:lumMod val="75000"/>
                  </a:srgbClr>
                </a:solidFill>
                <a:latin typeface="Calibri" panose="020F0502020204030204"/>
              </a:rPr>
              <a:t>, develop a </a:t>
            </a:r>
            <a:r>
              <a:rPr lang="en-US" sz="1836" b="1" dirty="0">
                <a:solidFill>
                  <a:srgbClr val="E7E6E6">
                    <a:lumMod val="75000"/>
                  </a:srgbClr>
                </a:solidFill>
                <a:latin typeface="Calibri" panose="020F0502020204030204"/>
              </a:rPr>
              <a:t>model</a:t>
            </a:r>
            <a:r>
              <a:rPr lang="en-US" sz="1836" dirty="0">
                <a:solidFill>
                  <a:srgbClr val="E7E6E6">
                    <a:lumMod val="75000"/>
                  </a:srgbClr>
                </a:solidFill>
                <a:latin typeface="Calibri" panose="020F0502020204030204"/>
              </a:rPr>
              <a:t> to </a:t>
            </a:r>
            <a:r>
              <a:rPr lang="en-US" sz="1836" u="sng" dirty="0">
                <a:solidFill>
                  <a:srgbClr val="E7E6E6">
                    <a:lumMod val="75000"/>
                  </a:srgbClr>
                </a:solidFill>
                <a:latin typeface="Calibri" panose="020F0502020204030204"/>
              </a:rPr>
              <a:t>predict</a:t>
            </a:r>
            <a:r>
              <a:rPr lang="en-US" sz="1836" dirty="0">
                <a:solidFill>
                  <a:srgbClr val="E7E6E6">
                    <a:lumMod val="75000"/>
                  </a:srgbClr>
                </a:solidFill>
                <a:latin typeface="Calibri" panose="020F0502020204030204"/>
              </a:rPr>
              <a:t> </a:t>
            </a:r>
            <a:r>
              <a:rPr lang="en-US" sz="1836" b="1" dirty="0">
                <a:solidFill>
                  <a:srgbClr val="E7E6E6">
                    <a:lumMod val="75000"/>
                  </a:srgbClr>
                </a:solidFill>
                <a:latin typeface="Calibri" panose="020F0502020204030204"/>
              </a:rPr>
              <a:t>unknown data</a:t>
            </a:r>
            <a:r>
              <a:rPr lang="en-US" sz="1836" dirty="0">
                <a:solidFill>
                  <a:srgbClr val="E7E6E6">
                    <a:lumMod val="75000"/>
                  </a:srgbClr>
                </a:solidFill>
                <a:latin typeface="Calibri" panose="020F0502020204030204"/>
              </a:rPr>
              <a:t>.</a:t>
            </a:r>
          </a:p>
        </p:txBody>
      </p:sp>
    </p:spTree>
    <p:extLst>
      <p:ext uri="{BB962C8B-B14F-4D97-AF65-F5344CB8AC3E}">
        <p14:creationId xmlns:p14="http://schemas.microsoft.com/office/powerpoint/2010/main" val="3419359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Known data (Training data)</a:t>
            </a:r>
          </a:p>
        </p:txBody>
      </p:sp>
      <p:sp>
        <p:nvSpPr>
          <p:cNvPr id="6" name="Rectangle 5"/>
          <p:cNvSpPr/>
          <p:nvPr/>
        </p:nvSpPr>
        <p:spPr>
          <a:xfrm>
            <a:off x="3268126" y="6430550"/>
            <a:ext cx="6262573" cy="382308"/>
          </a:xfrm>
          <a:prstGeom prst="rect">
            <a:avLst/>
          </a:prstGeom>
        </p:spPr>
        <p:txBody>
          <a:bodyPr wrap="none">
            <a:spAutoFit/>
          </a:bodyPr>
          <a:lstStyle/>
          <a:p>
            <a:pPr algn="ctr" defTabSz="932597"/>
            <a:r>
              <a:rPr lang="en-US" sz="1836" dirty="0">
                <a:solidFill>
                  <a:srgbClr val="E7E6E6">
                    <a:lumMod val="75000"/>
                  </a:srgbClr>
                </a:solidFill>
                <a:latin typeface="Calibri" panose="020F0502020204030204"/>
              </a:rPr>
              <a:t>Using </a:t>
            </a:r>
            <a:r>
              <a:rPr lang="en-US" sz="1836" b="1" dirty="0">
                <a:solidFill>
                  <a:srgbClr val="E7E6E6">
                    <a:lumMod val="75000"/>
                  </a:srgbClr>
                </a:solidFill>
                <a:latin typeface="Calibri" panose="020F0502020204030204"/>
              </a:rPr>
              <a:t>known data</a:t>
            </a:r>
            <a:r>
              <a:rPr lang="en-US" sz="1836" dirty="0">
                <a:solidFill>
                  <a:srgbClr val="E7E6E6">
                    <a:lumMod val="75000"/>
                  </a:srgbClr>
                </a:solidFill>
                <a:latin typeface="Calibri" panose="020F0502020204030204"/>
              </a:rPr>
              <a:t>, develop a </a:t>
            </a:r>
            <a:r>
              <a:rPr lang="en-US" sz="1836" b="1" dirty="0">
                <a:solidFill>
                  <a:srgbClr val="E7E6E6">
                    <a:lumMod val="75000"/>
                  </a:srgbClr>
                </a:solidFill>
                <a:latin typeface="Calibri" panose="020F0502020204030204"/>
              </a:rPr>
              <a:t>model</a:t>
            </a:r>
            <a:r>
              <a:rPr lang="en-US" sz="1836" dirty="0">
                <a:solidFill>
                  <a:srgbClr val="E7E6E6">
                    <a:lumMod val="75000"/>
                  </a:srgbClr>
                </a:solidFill>
                <a:latin typeface="Calibri" panose="020F0502020204030204"/>
              </a:rPr>
              <a:t> to </a:t>
            </a:r>
            <a:r>
              <a:rPr lang="en-US" sz="1836" u="sng" dirty="0">
                <a:solidFill>
                  <a:srgbClr val="E7E6E6">
                    <a:lumMod val="75000"/>
                  </a:srgbClr>
                </a:solidFill>
                <a:latin typeface="Calibri" panose="020F0502020204030204"/>
              </a:rPr>
              <a:t>predict</a:t>
            </a:r>
            <a:r>
              <a:rPr lang="en-US" sz="1836" dirty="0">
                <a:solidFill>
                  <a:srgbClr val="E7E6E6">
                    <a:lumMod val="75000"/>
                  </a:srgbClr>
                </a:solidFill>
                <a:latin typeface="Calibri" panose="020F0502020204030204"/>
              </a:rPr>
              <a:t> </a:t>
            </a:r>
            <a:r>
              <a:rPr lang="en-US" sz="1836" b="1" dirty="0">
                <a:solidFill>
                  <a:srgbClr val="E7E6E6">
                    <a:lumMod val="75000"/>
                  </a:srgbClr>
                </a:solidFill>
                <a:latin typeface="Calibri" panose="020F0502020204030204"/>
              </a:rPr>
              <a:t>unknown data</a:t>
            </a:r>
            <a:r>
              <a:rPr lang="en-US" sz="1836" dirty="0">
                <a:solidFill>
                  <a:srgbClr val="E7E6E6">
                    <a:lumMod val="75000"/>
                  </a:srgbClr>
                </a:solidFill>
                <a:latin typeface="Calibri" panose="020F0502020204030204"/>
              </a:rPr>
              <a:t>.</a:t>
            </a:r>
          </a:p>
        </p:txBody>
      </p:sp>
      <p:grpSp>
        <p:nvGrpSpPr>
          <p:cNvPr id="21" name="Group 20"/>
          <p:cNvGrpSpPr/>
          <p:nvPr/>
        </p:nvGrpSpPr>
        <p:grpSpPr>
          <a:xfrm>
            <a:off x="4985810" y="1049178"/>
            <a:ext cx="2407043" cy="5246950"/>
            <a:chOff x="4457735" y="1160498"/>
            <a:chExt cx="2360060" cy="5144536"/>
          </a:xfrm>
        </p:grpSpPr>
        <p:pic>
          <p:nvPicPr>
            <p:cNvPr id="7"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54306" y="1749279"/>
              <a:ext cx="784158" cy="689772"/>
            </a:xfrm>
            <a:prstGeom prst="rect">
              <a:avLst/>
            </a:prstGeom>
          </p:spPr>
        </p:pic>
        <p:pic>
          <p:nvPicPr>
            <p:cNvPr id="8"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54306" y="2439051"/>
              <a:ext cx="784158" cy="689772"/>
            </a:xfrm>
            <a:prstGeom prst="rect">
              <a:avLst/>
            </a:prstGeom>
          </p:spPr>
        </p:pic>
        <p:pic>
          <p:nvPicPr>
            <p:cNvPr id="9"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54306" y="3128823"/>
              <a:ext cx="784158" cy="689772"/>
            </a:xfrm>
            <a:prstGeom prst="rect">
              <a:avLst/>
            </a:prstGeom>
          </p:spPr>
        </p:pic>
        <p:pic>
          <p:nvPicPr>
            <p:cNvPr id="10"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54306" y="3818595"/>
              <a:ext cx="784158" cy="689772"/>
            </a:xfrm>
            <a:prstGeom prst="rect">
              <a:avLst/>
            </a:prstGeom>
          </p:spPr>
        </p:pic>
        <p:pic>
          <p:nvPicPr>
            <p:cNvPr id="11"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54306" y="5615262"/>
              <a:ext cx="784158" cy="689772"/>
            </a:xfrm>
            <a:prstGeom prst="rect">
              <a:avLst/>
            </a:prstGeom>
          </p:spPr>
        </p:pic>
        <p:sp>
          <p:nvSpPr>
            <p:cNvPr id="12" name="TextBox 11"/>
            <p:cNvSpPr txBox="1"/>
            <p:nvPr/>
          </p:nvSpPr>
          <p:spPr>
            <a:xfrm>
              <a:off x="4457735" y="1160498"/>
              <a:ext cx="1270925" cy="374846"/>
            </a:xfrm>
            <a:prstGeom prst="rect">
              <a:avLst/>
            </a:prstGeom>
            <a:noFill/>
          </p:spPr>
          <p:txBody>
            <a:bodyPr wrap="none" rtlCol="0">
              <a:spAutoFit/>
            </a:bodyPr>
            <a:lstStyle/>
            <a:p>
              <a:pPr defTabSz="932597"/>
              <a:r>
                <a:rPr lang="en-US" sz="1836" u="sng" dirty="0">
                  <a:solidFill>
                    <a:prstClr val="black"/>
                  </a:solidFill>
                  <a:latin typeface="Calibri" panose="020F0502020204030204"/>
                </a:rPr>
                <a:t>Documents</a:t>
              </a:r>
            </a:p>
          </p:txBody>
        </p:sp>
        <p:sp>
          <p:nvSpPr>
            <p:cNvPr id="13" name="TextBox 12"/>
            <p:cNvSpPr txBox="1"/>
            <p:nvPr/>
          </p:nvSpPr>
          <p:spPr>
            <a:xfrm>
              <a:off x="5963074" y="1160498"/>
              <a:ext cx="782587" cy="374846"/>
            </a:xfrm>
            <a:prstGeom prst="rect">
              <a:avLst/>
            </a:prstGeom>
            <a:noFill/>
          </p:spPr>
          <p:txBody>
            <a:bodyPr wrap="none" rtlCol="0">
              <a:spAutoFit/>
            </a:bodyPr>
            <a:lstStyle/>
            <a:p>
              <a:pPr defTabSz="932597"/>
              <a:r>
                <a:rPr lang="en-US" sz="1836" u="sng" dirty="0">
                  <a:solidFill>
                    <a:prstClr val="black"/>
                  </a:solidFill>
                  <a:latin typeface="Calibri" panose="020F0502020204030204"/>
                </a:rPr>
                <a:t>Labels</a:t>
              </a:r>
            </a:p>
          </p:txBody>
        </p:sp>
        <p:sp>
          <p:nvSpPr>
            <p:cNvPr id="14" name="TextBox 13"/>
            <p:cNvSpPr txBox="1"/>
            <p:nvPr/>
          </p:nvSpPr>
          <p:spPr>
            <a:xfrm>
              <a:off x="6057779" y="1758482"/>
              <a:ext cx="619016" cy="374846"/>
            </a:xfrm>
            <a:prstGeom prst="rect">
              <a:avLst/>
            </a:prstGeom>
            <a:noFill/>
          </p:spPr>
          <p:txBody>
            <a:bodyPr wrap="none" rtlCol="0">
              <a:spAutoFit/>
            </a:bodyPr>
            <a:lstStyle/>
            <a:p>
              <a:pPr defTabSz="932597"/>
              <a:r>
                <a:rPr lang="en-US" sz="1836" dirty="0">
                  <a:solidFill>
                    <a:prstClr val="black"/>
                  </a:solidFill>
                  <a:latin typeface="Calibri" panose="020F0502020204030204"/>
                </a:rPr>
                <a:t>Tech</a:t>
              </a:r>
            </a:p>
          </p:txBody>
        </p:sp>
        <p:sp>
          <p:nvSpPr>
            <p:cNvPr id="15" name="TextBox 14"/>
            <p:cNvSpPr txBox="1"/>
            <p:nvPr/>
          </p:nvSpPr>
          <p:spPr>
            <a:xfrm>
              <a:off x="5999943" y="2599271"/>
              <a:ext cx="817852" cy="374846"/>
            </a:xfrm>
            <a:prstGeom prst="rect">
              <a:avLst/>
            </a:prstGeom>
            <a:noFill/>
          </p:spPr>
          <p:txBody>
            <a:bodyPr wrap="none" rtlCol="0">
              <a:spAutoFit/>
            </a:bodyPr>
            <a:lstStyle/>
            <a:p>
              <a:pPr algn="ctr" defTabSz="932597"/>
              <a:r>
                <a:rPr lang="en-US" sz="1836" dirty="0">
                  <a:solidFill>
                    <a:prstClr val="black"/>
                  </a:solidFill>
                  <a:latin typeface="Calibri" panose="020F0502020204030204"/>
                </a:rPr>
                <a:t>Health</a:t>
              </a:r>
            </a:p>
          </p:txBody>
        </p:sp>
        <p:sp>
          <p:nvSpPr>
            <p:cNvPr id="16" name="TextBox 15"/>
            <p:cNvSpPr txBox="1"/>
            <p:nvPr/>
          </p:nvSpPr>
          <p:spPr>
            <a:xfrm>
              <a:off x="5933642" y="3255394"/>
              <a:ext cx="857992" cy="374846"/>
            </a:xfrm>
            <a:prstGeom prst="rect">
              <a:avLst/>
            </a:prstGeom>
            <a:noFill/>
          </p:spPr>
          <p:txBody>
            <a:bodyPr wrap="none" rtlCol="0">
              <a:spAutoFit/>
            </a:bodyPr>
            <a:lstStyle/>
            <a:p>
              <a:pPr defTabSz="932597"/>
              <a:r>
                <a:rPr lang="en-US" sz="1836" dirty="0">
                  <a:solidFill>
                    <a:prstClr val="black"/>
                  </a:solidFill>
                  <a:latin typeface="Calibri" panose="020F0502020204030204"/>
                </a:rPr>
                <a:t>Politics</a:t>
              </a:r>
            </a:p>
          </p:txBody>
        </p:sp>
        <p:sp>
          <p:nvSpPr>
            <p:cNvPr id="17" name="TextBox 16"/>
            <p:cNvSpPr txBox="1"/>
            <p:nvPr/>
          </p:nvSpPr>
          <p:spPr>
            <a:xfrm>
              <a:off x="5904212" y="3863288"/>
              <a:ext cx="857992" cy="374846"/>
            </a:xfrm>
            <a:prstGeom prst="rect">
              <a:avLst/>
            </a:prstGeom>
            <a:noFill/>
          </p:spPr>
          <p:txBody>
            <a:bodyPr wrap="none" rtlCol="0">
              <a:spAutoFit/>
            </a:bodyPr>
            <a:lstStyle/>
            <a:p>
              <a:pPr defTabSz="932597"/>
              <a:r>
                <a:rPr lang="en-US" sz="1836" dirty="0">
                  <a:solidFill>
                    <a:prstClr val="black"/>
                  </a:solidFill>
                  <a:latin typeface="Calibri" panose="020F0502020204030204"/>
                </a:rPr>
                <a:t>Politics</a:t>
              </a:r>
            </a:p>
          </p:txBody>
        </p:sp>
        <p:sp>
          <p:nvSpPr>
            <p:cNvPr id="18" name="TextBox 17"/>
            <p:cNvSpPr txBox="1"/>
            <p:nvPr/>
          </p:nvSpPr>
          <p:spPr>
            <a:xfrm>
              <a:off x="5986863" y="5775482"/>
              <a:ext cx="790601" cy="374846"/>
            </a:xfrm>
            <a:prstGeom prst="rect">
              <a:avLst/>
            </a:prstGeom>
            <a:noFill/>
          </p:spPr>
          <p:txBody>
            <a:bodyPr wrap="none" rtlCol="0">
              <a:spAutoFit/>
            </a:bodyPr>
            <a:lstStyle/>
            <a:p>
              <a:pPr defTabSz="932597"/>
              <a:r>
                <a:rPr lang="en-US" sz="1836" dirty="0">
                  <a:solidFill>
                    <a:prstClr val="black"/>
                  </a:solidFill>
                  <a:latin typeface="Calibri" panose="020F0502020204030204"/>
                </a:rPr>
                <a:t>Sports</a:t>
              </a:r>
            </a:p>
          </p:txBody>
        </p:sp>
        <p:cxnSp>
          <p:nvCxnSpPr>
            <p:cNvPr id="19" name="Straight Connector 18"/>
            <p:cNvCxnSpPr>
              <a:stCxn id="10" idx="2"/>
            </p:cNvCxnSpPr>
            <p:nvPr/>
          </p:nvCxnSpPr>
          <p:spPr>
            <a:xfrm>
              <a:off x="5146385" y="4508367"/>
              <a:ext cx="0" cy="1010480"/>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a:off x="6372382" y="4508367"/>
              <a:ext cx="0" cy="1010480"/>
            </a:xfrm>
            <a:prstGeom prst="line">
              <a:avLst/>
            </a:prstGeom>
            <a:ln w="19050">
              <a:prstDash val="dash"/>
            </a:ln>
          </p:spPr>
          <p:style>
            <a:lnRef idx="1">
              <a:schemeClr val="dk1"/>
            </a:lnRef>
            <a:fillRef idx="0">
              <a:schemeClr val="dk1"/>
            </a:fillRef>
            <a:effectRef idx="0">
              <a:schemeClr val="dk1"/>
            </a:effectRef>
            <a:fontRef idx="minor">
              <a:schemeClr val="tx1"/>
            </a:fontRef>
          </p:style>
        </p:cxnSp>
      </p:grpSp>
      <p:sp>
        <p:nvSpPr>
          <p:cNvPr id="22" name="Rectangular Callout 21"/>
          <p:cNvSpPr/>
          <p:nvPr/>
        </p:nvSpPr>
        <p:spPr>
          <a:xfrm>
            <a:off x="559716" y="3076352"/>
            <a:ext cx="3207014" cy="2071181"/>
          </a:xfrm>
          <a:prstGeom prst="wedgeRectCallout">
            <a:avLst>
              <a:gd name="adj1" fmla="val 95650"/>
              <a:gd name="adj2" fmla="val -3507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32597"/>
            <a:r>
              <a:rPr lang="en-US" sz="1836" dirty="0">
                <a:solidFill>
                  <a:prstClr val="white"/>
                </a:solidFill>
                <a:latin typeface="Calibri" panose="020F0502020204030204"/>
              </a:rPr>
              <a:t>Documents consist of unstructured text. Machine learning typically assumes a more structured format of examples</a:t>
            </a:r>
          </a:p>
        </p:txBody>
      </p:sp>
      <p:sp>
        <p:nvSpPr>
          <p:cNvPr id="2" name="TextBox 1"/>
          <p:cNvSpPr txBox="1"/>
          <p:nvPr/>
        </p:nvSpPr>
        <p:spPr>
          <a:xfrm>
            <a:off x="559715" y="5404283"/>
            <a:ext cx="3342177" cy="542399"/>
          </a:xfrm>
          <a:prstGeom prst="rect">
            <a:avLst/>
          </a:prstGeom>
          <a:noFill/>
        </p:spPr>
        <p:txBody>
          <a:bodyPr wrap="square" rtlCol="0">
            <a:spAutoFit/>
          </a:bodyPr>
          <a:lstStyle/>
          <a:p>
            <a:pPr defTabSz="932597"/>
            <a:r>
              <a:rPr lang="en-US" sz="2856" dirty="0">
                <a:solidFill>
                  <a:srgbClr val="FF0000"/>
                </a:solidFill>
                <a:latin typeface="Calibri" panose="020F0502020204030204"/>
              </a:rPr>
              <a:t>Process the raw data</a:t>
            </a:r>
          </a:p>
        </p:txBody>
      </p:sp>
    </p:spTree>
    <p:extLst>
      <p:ext uri="{BB962C8B-B14F-4D97-AF65-F5344CB8AC3E}">
        <p14:creationId xmlns:p14="http://schemas.microsoft.com/office/powerpoint/2010/main" val="1907834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820" y="1745822"/>
            <a:ext cx="7874422" cy="1103369"/>
          </a:xfrm>
        </p:spPr>
        <p:txBody>
          <a:bodyPr>
            <a:noAutofit/>
          </a:bodyPr>
          <a:lstStyle/>
          <a:p>
            <a:r>
              <a:rPr lang="en-US" sz="5400" b="1" dirty="0">
                <a:solidFill>
                  <a:schemeClr val="tx1"/>
                </a:solidFill>
              </a:rPr>
              <a:t> Azure Machine Learning from zero to hero</a:t>
            </a:r>
            <a:endParaRPr lang="en-US" sz="4896" dirty="0">
              <a:solidFill>
                <a:schemeClr val="tx1"/>
              </a:solidFill>
            </a:endParaRPr>
          </a:p>
        </p:txBody>
      </p:sp>
      <p:sp>
        <p:nvSpPr>
          <p:cNvPr id="3" name="Text Placeholder 2"/>
          <p:cNvSpPr>
            <a:spLocks noGrp="1"/>
          </p:cNvSpPr>
          <p:nvPr>
            <p:ph type="body" sz="quarter" idx="10"/>
          </p:nvPr>
        </p:nvSpPr>
        <p:spPr>
          <a:xfrm>
            <a:off x="3769155" y="4145333"/>
            <a:ext cx="5283753" cy="875304"/>
          </a:xfrm>
        </p:spPr>
        <p:txBody>
          <a:bodyPr/>
          <a:lstStyle/>
          <a:p>
            <a:r>
              <a:rPr lang="pt-BR" dirty="0"/>
              <a:t>Lucas De Carli</a:t>
            </a:r>
          </a:p>
          <a:p>
            <a:r>
              <a:rPr lang="en-US" dirty="0"/>
              <a:t>Cloud Architect</a:t>
            </a:r>
          </a:p>
        </p:txBody>
      </p:sp>
    </p:spTree>
    <p:extLst>
      <p:ext uri="{BB962C8B-B14F-4D97-AF65-F5344CB8AC3E}">
        <p14:creationId xmlns:p14="http://schemas.microsoft.com/office/powerpoint/2010/main" val="3059986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Known data (Training data)</a:t>
            </a:r>
          </a:p>
        </p:txBody>
      </p:sp>
      <p:sp>
        <p:nvSpPr>
          <p:cNvPr id="6" name="Rectangle 5"/>
          <p:cNvSpPr/>
          <p:nvPr/>
        </p:nvSpPr>
        <p:spPr>
          <a:xfrm>
            <a:off x="3268126" y="6430550"/>
            <a:ext cx="6262573" cy="382308"/>
          </a:xfrm>
          <a:prstGeom prst="rect">
            <a:avLst/>
          </a:prstGeom>
        </p:spPr>
        <p:txBody>
          <a:bodyPr wrap="none">
            <a:spAutoFit/>
          </a:bodyPr>
          <a:lstStyle/>
          <a:p>
            <a:pPr algn="ctr" defTabSz="932597"/>
            <a:r>
              <a:rPr lang="en-US" sz="1836" dirty="0">
                <a:solidFill>
                  <a:srgbClr val="E7E6E6">
                    <a:lumMod val="75000"/>
                  </a:srgbClr>
                </a:solidFill>
                <a:latin typeface="Calibri" panose="020F0502020204030204"/>
              </a:rPr>
              <a:t>Using </a:t>
            </a:r>
            <a:r>
              <a:rPr lang="en-US" sz="1836" b="1" dirty="0">
                <a:solidFill>
                  <a:srgbClr val="E7E6E6">
                    <a:lumMod val="75000"/>
                  </a:srgbClr>
                </a:solidFill>
                <a:latin typeface="Calibri" panose="020F0502020204030204"/>
              </a:rPr>
              <a:t>known data</a:t>
            </a:r>
            <a:r>
              <a:rPr lang="en-US" sz="1836" dirty="0">
                <a:solidFill>
                  <a:srgbClr val="E7E6E6">
                    <a:lumMod val="75000"/>
                  </a:srgbClr>
                </a:solidFill>
                <a:latin typeface="Calibri" panose="020F0502020204030204"/>
              </a:rPr>
              <a:t>, develop a </a:t>
            </a:r>
            <a:r>
              <a:rPr lang="en-US" sz="1836" b="1" dirty="0">
                <a:solidFill>
                  <a:srgbClr val="E7E6E6">
                    <a:lumMod val="75000"/>
                  </a:srgbClr>
                </a:solidFill>
                <a:latin typeface="Calibri" panose="020F0502020204030204"/>
              </a:rPr>
              <a:t>model</a:t>
            </a:r>
            <a:r>
              <a:rPr lang="en-US" sz="1836" dirty="0">
                <a:solidFill>
                  <a:srgbClr val="E7E6E6">
                    <a:lumMod val="75000"/>
                  </a:srgbClr>
                </a:solidFill>
                <a:latin typeface="Calibri" panose="020F0502020204030204"/>
              </a:rPr>
              <a:t> to </a:t>
            </a:r>
            <a:r>
              <a:rPr lang="en-US" sz="1836" u="sng" dirty="0">
                <a:solidFill>
                  <a:srgbClr val="E7E6E6">
                    <a:lumMod val="75000"/>
                  </a:srgbClr>
                </a:solidFill>
                <a:latin typeface="Calibri" panose="020F0502020204030204"/>
              </a:rPr>
              <a:t>predict</a:t>
            </a:r>
            <a:r>
              <a:rPr lang="en-US" sz="1836" dirty="0">
                <a:solidFill>
                  <a:srgbClr val="E7E6E6">
                    <a:lumMod val="75000"/>
                  </a:srgbClr>
                </a:solidFill>
                <a:latin typeface="Calibri" panose="020F0502020204030204"/>
              </a:rPr>
              <a:t> </a:t>
            </a:r>
            <a:r>
              <a:rPr lang="en-US" sz="1836" b="1" dirty="0">
                <a:solidFill>
                  <a:srgbClr val="E7E6E6">
                    <a:lumMod val="75000"/>
                  </a:srgbClr>
                </a:solidFill>
                <a:latin typeface="Calibri" panose="020F0502020204030204"/>
              </a:rPr>
              <a:t>unknown data</a:t>
            </a:r>
            <a:r>
              <a:rPr lang="en-US" sz="1836" dirty="0">
                <a:solidFill>
                  <a:srgbClr val="E7E6E6">
                    <a:lumMod val="75000"/>
                  </a:srgbClr>
                </a:solidFill>
                <a:latin typeface="Calibri" panose="020F0502020204030204"/>
              </a:rPr>
              <a:t>.</a:t>
            </a:r>
          </a:p>
        </p:txBody>
      </p:sp>
      <p:pic>
        <p:nvPicPr>
          <p:cNvPr id="21" name="Picture 2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87480" y="2297924"/>
            <a:ext cx="4900765" cy="3451143"/>
          </a:xfrm>
          <a:prstGeom prst="rect">
            <a:avLst/>
          </a:prstGeom>
        </p:spPr>
      </p:pic>
      <p:sp>
        <p:nvSpPr>
          <p:cNvPr id="22" name="Right Arrow 21"/>
          <p:cNvSpPr/>
          <p:nvPr/>
        </p:nvSpPr>
        <p:spPr>
          <a:xfrm>
            <a:off x="4822043" y="3708523"/>
            <a:ext cx="997886" cy="494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23" name="Flowchart: Terminator 22"/>
          <p:cNvSpPr/>
          <p:nvPr/>
        </p:nvSpPr>
        <p:spPr>
          <a:xfrm rot="5400000">
            <a:off x="9183749" y="3881779"/>
            <a:ext cx="3580946" cy="307759"/>
          </a:xfrm>
          <a:prstGeom prst="flowChartTerminator">
            <a:avLst/>
          </a:prstGeom>
          <a:noFill/>
          <a:ln w="4762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24" name="TextBox 23"/>
          <p:cNvSpPr txBox="1"/>
          <p:nvPr/>
        </p:nvSpPr>
        <p:spPr>
          <a:xfrm>
            <a:off x="10508567" y="1925224"/>
            <a:ext cx="866833" cy="414353"/>
          </a:xfrm>
          <a:prstGeom prst="rect">
            <a:avLst/>
          </a:prstGeom>
          <a:noFill/>
        </p:spPr>
        <p:txBody>
          <a:bodyPr wrap="none" rtlCol="0">
            <a:spAutoFit/>
          </a:bodyPr>
          <a:lstStyle/>
          <a:p>
            <a:pPr defTabSz="932597"/>
            <a:r>
              <a:rPr lang="en-US" sz="2040" u="sng" dirty="0">
                <a:solidFill>
                  <a:prstClr val="black"/>
                </a:solidFill>
                <a:latin typeface="Calibri" panose="020F0502020204030204"/>
              </a:rPr>
              <a:t>Labels</a:t>
            </a:r>
          </a:p>
        </p:txBody>
      </p:sp>
      <p:sp>
        <p:nvSpPr>
          <p:cNvPr id="25" name="Flowchart: Terminator 24"/>
          <p:cNvSpPr/>
          <p:nvPr/>
        </p:nvSpPr>
        <p:spPr>
          <a:xfrm>
            <a:off x="6273291" y="2780415"/>
            <a:ext cx="4556569" cy="110292"/>
          </a:xfrm>
          <a:prstGeom prst="flowChartTerminator">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26" name="TextBox 25"/>
          <p:cNvSpPr txBox="1"/>
          <p:nvPr/>
        </p:nvSpPr>
        <p:spPr>
          <a:xfrm>
            <a:off x="7533752" y="1919009"/>
            <a:ext cx="1423488" cy="414353"/>
          </a:xfrm>
          <a:prstGeom prst="rect">
            <a:avLst/>
          </a:prstGeom>
          <a:noFill/>
        </p:spPr>
        <p:txBody>
          <a:bodyPr wrap="none" rtlCol="0">
            <a:spAutoFit/>
          </a:bodyPr>
          <a:lstStyle/>
          <a:p>
            <a:pPr defTabSz="932597"/>
            <a:r>
              <a:rPr lang="en-US" sz="2040" u="sng" dirty="0">
                <a:solidFill>
                  <a:prstClr val="black"/>
                </a:solidFill>
                <a:latin typeface="Calibri" panose="020F0502020204030204"/>
              </a:rPr>
              <a:t>Documents</a:t>
            </a:r>
          </a:p>
        </p:txBody>
      </p:sp>
      <p:sp>
        <p:nvSpPr>
          <p:cNvPr id="27" name="Rectangle 26"/>
          <p:cNvSpPr/>
          <p:nvPr/>
        </p:nvSpPr>
        <p:spPr>
          <a:xfrm>
            <a:off x="8100524" y="3282628"/>
            <a:ext cx="275974" cy="85647"/>
          </a:xfrm>
          <a:prstGeom prst="rect">
            <a:avLst/>
          </a:prstGeom>
          <a:solidFill>
            <a:schemeClr val="accent1"/>
          </a:solid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28" name="Rectangular Callout 27"/>
          <p:cNvSpPr/>
          <p:nvPr/>
        </p:nvSpPr>
        <p:spPr>
          <a:xfrm>
            <a:off x="4684619" y="2557791"/>
            <a:ext cx="1169262" cy="624844"/>
          </a:xfrm>
          <a:prstGeom prst="wedgeRectCallout">
            <a:avLst>
              <a:gd name="adj1" fmla="val 237477"/>
              <a:gd name="adj2" fmla="val 731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prstClr val="white"/>
                </a:solidFill>
                <a:latin typeface="Calibri" panose="020F0502020204030204"/>
              </a:rPr>
              <a:t>Feature</a:t>
            </a:r>
          </a:p>
        </p:txBody>
      </p:sp>
      <p:grpSp>
        <p:nvGrpSpPr>
          <p:cNvPr id="31" name="Group 30"/>
          <p:cNvGrpSpPr/>
          <p:nvPr/>
        </p:nvGrpSpPr>
        <p:grpSpPr>
          <a:xfrm>
            <a:off x="594339" y="1049178"/>
            <a:ext cx="2407043" cy="5246950"/>
            <a:chOff x="4457735" y="1160498"/>
            <a:chExt cx="2360060" cy="5144536"/>
          </a:xfrm>
        </p:grpSpPr>
        <p:pic>
          <p:nvPicPr>
            <p:cNvPr id="32" name="Content Placeholder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54306" y="1749279"/>
              <a:ext cx="784158" cy="689772"/>
            </a:xfrm>
            <a:prstGeom prst="rect">
              <a:avLst/>
            </a:prstGeom>
          </p:spPr>
        </p:pic>
        <p:pic>
          <p:nvPicPr>
            <p:cNvPr id="33" name="Content Placeholder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54306" y="2439051"/>
              <a:ext cx="784158" cy="689772"/>
            </a:xfrm>
            <a:prstGeom prst="rect">
              <a:avLst/>
            </a:prstGeom>
          </p:spPr>
        </p:pic>
        <p:pic>
          <p:nvPicPr>
            <p:cNvPr id="34" name="Content Placeholder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54306" y="3128823"/>
              <a:ext cx="784158" cy="689772"/>
            </a:xfrm>
            <a:prstGeom prst="rect">
              <a:avLst/>
            </a:prstGeom>
          </p:spPr>
        </p:pic>
        <p:pic>
          <p:nvPicPr>
            <p:cNvPr id="35" name="Content Placeholder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54306" y="3818595"/>
              <a:ext cx="784158" cy="689772"/>
            </a:xfrm>
            <a:prstGeom prst="rect">
              <a:avLst/>
            </a:prstGeom>
          </p:spPr>
        </p:pic>
        <p:pic>
          <p:nvPicPr>
            <p:cNvPr id="36" name="Content Placeholder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54306" y="5615262"/>
              <a:ext cx="784158" cy="689772"/>
            </a:xfrm>
            <a:prstGeom prst="rect">
              <a:avLst/>
            </a:prstGeom>
          </p:spPr>
        </p:pic>
        <p:sp>
          <p:nvSpPr>
            <p:cNvPr id="37" name="TextBox 36"/>
            <p:cNvSpPr txBox="1"/>
            <p:nvPr/>
          </p:nvSpPr>
          <p:spPr>
            <a:xfrm>
              <a:off x="4457735" y="1160498"/>
              <a:ext cx="1270925" cy="374846"/>
            </a:xfrm>
            <a:prstGeom prst="rect">
              <a:avLst/>
            </a:prstGeom>
            <a:noFill/>
          </p:spPr>
          <p:txBody>
            <a:bodyPr wrap="none" rtlCol="0">
              <a:spAutoFit/>
            </a:bodyPr>
            <a:lstStyle/>
            <a:p>
              <a:pPr defTabSz="932597"/>
              <a:r>
                <a:rPr lang="en-US" sz="1836" u="sng" dirty="0">
                  <a:solidFill>
                    <a:prstClr val="black"/>
                  </a:solidFill>
                  <a:latin typeface="Calibri" panose="020F0502020204030204"/>
                </a:rPr>
                <a:t>Documents</a:t>
              </a:r>
            </a:p>
          </p:txBody>
        </p:sp>
        <p:sp>
          <p:nvSpPr>
            <p:cNvPr id="38" name="TextBox 37"/>
            <p:cNvSpPr txBox="1"/>
            <p:nvPr/>
          </p:nvSpPr>
          <p:spPr>
            <a:xfrm>
              <a:off x="5963074" y="1160498"/>
              <a:ext cx="782587" cy="374846"/>
            </a:xfrm>
            <a:prstGeom prst="rect">
              <a:avLst/>
            </a:prstGeom>
            <a:noFill/>
          </p:spPr>
          <p:txBody>
            <a:bodyPr wrap="none" rtlCol="0">
              <a:spAutoFit/>
            </a:bodyPr>
            <a:lstStyle/>
            <a:p>
              <a:pPr defTabSz="932597"/>
              <a:r>
                <a:rPr lang="en-US" sz="1836" u="sng" dirty="0">
                  <a:solidFill>
                    <a:prstClr val="black"/>
                  </a:solidFill>
                  <a:latin typeface="Calibri" panose="020F0502020204030204"/>
                </a:rPr>
                <a:t>Labels</a:t>
              </a:r>
            </a:p>
          </p:txBody>
        </p:sp>
        <p:sp>
          <p:nvSpPr>
            <p:cNvPr id="39" name="TextBox 38"/>
            <p:cNvSpPr txBox="1"/>
            <p:nvPr/>
          </p:nvSpPr>
          <p:spPr>
            <a:xfrm>
              <a:off x="6057779" y="1758482"/>
              <a:ext cx="619016" cy="374846"/>
            </a:xfrm>
            <a:prstGeom prst="rect">
              <a:avLst/>
            </a:prstGeom>
            <a:noFill/>
          </p:spPr>
          <p:txBody>
            <a:bodyPr wrap="none" rtlCol="0">
              <a:spAutoFit/>
            </a:bodyPr>
            <a:lstStyle/>
            <a:p>
              <a:pPr defTabSz="932597"/>
              <a:r>
                <a:rPr lang="en-US" sz="1836" dirty="0">
                  <a:solidFill>
                    <a:prstClr val="black"/>
                  </a:solidFill>
                  <a:latin typeface="Calibri" panose="020F0502020204030204"/>
                </a:rPr>
                <a:t>Tech</a:t>
              </a:r>
            </a:p>
          </p:txBody>
        </p:sp>
        <p:sp>
          <p:nvSpPr>
            <p:cNvPr id="40" name="TextBox 39"/>
            <p:cNvSpPr txBox="1"/>
            <p:nvPr/>
          </p:nvSpPr>
          <p:spPr>
            <a:xfrm>
              <a:off x="5999943" y="2599271"/>
              <a:ext cx="817852" cy="374846"/>
            </a:xfrm>
            <a:prstGeom prst="rect">
              <a:avLst/>
            </a:prstGeom>
            <a:noFill/>
          </p:spPr>
          <p:txBody>
            <a:bodyPr wrap="none" rtlCol="0">
              <a:spAutoFit/>
            </a:bodyPr>
            <a:lstStyle/>
            <a:p>
              <a:pPr algn="ctr" defTabSz="932597"/>
              <a:r>
                <a:rPr lang="en-US" sz="1836" dirty="0">
                  <a:solidFill>
                    <a:prstClr val="black"/>
                  </a:solidFill>
                  <a:latin typeface="Calibri" panose="020F0502020204030204"/>
                </a:rPr>
                <a:t>Health</a:t>
              </a:r>
            </a:p>
          </p:txBody>
        </p:sp>
        <p:sp>
          <p:nvSpPr>
            <p:cNvPr id="41" name="TextBox 40"/>
            <p:cNvSpPr txBox="1"/>
            <p:nvPr/>
          </p:nvSpPr>
          <p:spPr>
            <a:xfrm>
              <a:off x="5933642" y="3255394"/>
              <a:ext cx="857992" cy="374846"/>
            </a:xfrm>
            <a:prstGeom prst="rect">
              <a:avLst/>
            </a:prstGeom>
            <a:noFill/>
          </p:spPr>
          <p:txBody>
            <a:bodyPr wrap="none" rtlCol="0">
              <a:spAutoFit/>
            </a:bodyPr>
            <a:lstStyle/>
            <a:p>
              <a:pPr defTabSz="932597"/>
              <a:r>
                <a:rPr lang="en-US" sz="1836" dirty="0">
                  <a:solidFill>
                    <a:prstClr val="black"/>
                  </a:solidFill>
                  <a:latin typeface="Calibri" panose="020F0502020204030204"/>
                </a:rPr>
                <a:t>Politics</a:t>
              </a:r>
            </a:p>
          </p:txBody>
        </p:sp>
        <p:sp>
          <p:nvSpPr>
            <p:cNvPr id="42" name="TextBox 41"/>
            <p:cNvSpPr txBox="1"/>
            <p:nvPr/>
          </p:nvSpPr>
          <p:spPr>
            <a:xfrm>
              <a:off x="5904212" y="3863288"/>
              <a:ext cx="857992" cy="374846"/>
            </a:xfrm>
            <a:prstGeom prst="rect">
              <a:avLst/>
            </a:prstGeom>
            <a:noFill/>
          </p:spPr>
          <p:txBody>
            <a:bodyPr wrap="none" rtlCol="0">
              <a:spAutoFit/>
            </a:bodyPr>
            <a:lstStyle/>
            <a:p>
              <a:pPr defTabSz="932597"/>
              <a:r>
                <a:rPr lang="en-US" sz="1836" dirty="0">
                  <a:solidFill>
                    <a:prstClr val="black"/>
                  </a:solidFill>
                  <a:latin typeface="Calibri" panose="020F0502020204030204"/>
                </a:rPr>
                <a:t>Politics</a:t>
              </a:r>
            </a:p>
          </p:txBody>
        </p:sp>
        <p:sp>
          <p:nvSpPr>
            <p:cNvPr id="43" name="TextBox 42"/>
            <p:cNvSpPr txBox="1"/>
            <p:nvPr/>
          </p:nvSpPr>
          <p:spPr>
            <a:xfrm>
              <a:off x="5986863" y="5775482"/>
              <a:ext cx="790601" cy="374846"/>
            </a:xfrm>
            <a:prstGeom prst="rect">
              <a:avLst/>
            </a:prstGeom>
            <a:noFill/>
          </p:spPr>
          <p:txBody>
            <a:bodyPr wrap="none" rtlCol="0">
              <a:spAutoFit/>
            </a:bodyPr>
            <a:lstStyle/>
            <a:p>
              <a:pPr defTabSz="932597"/>
              <a:r>
                <a:rPr lang="en-US" sz="1836" dirty="0">
                  <a:solidFill>
                    <a:prstClr val="black"/>
                  </a:solidFill>
                  <a:latin typeface="Calibri" panose="020F0502020204030204"/>
                </a:rPr>
                <a:t>Sports</a:t>
              </a:r>
            </a:p>
          </p:txBody>
        </p:sp>
        <p:cxnSp>
          <p:nvCxnSpPr>
            <p:cNvPr id="44" name="Straight Connector 43"/>
            <p:cNvCxnSpPr>
              <a:stCxn id="35" idx="2"/>
            </p:cNvCxnSpPr>
            <p:nvPr/>
          </p:nvCxnSpPr>
          <p:spPr>
            <a:xfrm>
              <a:off x="5146385" y="4508367"/>
              <a:ext cx="0" cy="1010480"/>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45" name="Straight Connector 44"/>
            <p:cNvCxnSpPr/>
            <p:nvPr/>
          </p:nvCxnSpPr>
          <p:spPr>
            <a:xfrm>
              <a:off x="6372382" y="4508367"/>
              <a:ext cx="0" cy="1010480"/>
            </a:xfrm>
            <a:prstGeom prst="line">
              <a:avLst/>
            </a:prstGeom>
            <a:ln w="19050">
              <a:prstDash val="dash"/>
            </a:ln>
          </p:spPr>
          <p:style>
            <a:lnRef idx="1">
              <a:schemeClr val="dk1"/>
            </a:lnRef>
            <a:fillRef idx="0">
              <a:schemeClr val="dk1"/>
            </a:fillRef>
            <a:effectRef idx="0">
              <a:schemeClr val="dk1"/>
            </a:effectRef>
            <a:fontRef idx="minor">
              <a:schemeClr val="tx1"/>
            </a:fontRef>
          </p:style>
        </p:cxnSp>
      </p:grpSp>
      <p:sp>
        <p:nvSpPr>
          <p:cNvPr id="46" name="TextBox 45"/>
          <p:cNvSpPr txBox="1"/>
          <p:nvPr/>
        </p:nvSpPr>
        <p:spPr>
          <a:xfrm>
            <a:off x="3325119" y="1150342"/>
            <a:ext cx="9155435" cy="531812"/>
          </a:xfrm>
          <a:prstGeom prst="rect">
            <a:avLst/>
          </a:prstGeom>
          <a:noFill/>
        </p:spPr>
        <p:txBody>
          <a:bodyPr wrap="square" rtlCol="0">
            <a:spAutoFit/>
          </a:bodyPr>
          <a:lstStyle/>
          <a:p>
            <a:pPr defTabSz="932597"/>
            <a:r>
              <a:rPr lang="en-US" sz="2856" dirty="0">
                <a:solidFill>
                  <a:srgbClr val="FF0000"/>
                </a:solidFill>
                <a:latin typeface="Calibri" panose="020F0502020204030204"/>
              </a:rPr>
              <a:t>Process each data instance to represent it as a feature vector</a:t>
            </a:r>
          </a:p>
        </p:txBody>
      </p:sp>
      <p:sp>
        <p:nvSpPr>
          <p:cNvPr id="29" name="Flowchart: Terminator 28"/>
          <p:cNvSpPr/>
          <p:nvPr/>
        </p:nvSpPr>
        <p:spPr>
          <a:xfrm>
            <a:off x="614895" y="1099411"/>
            <a:ext cx="1218809" cy="276219"/>
          </a:xfrm>
          <a:prstGeom prst="flowChartTerminator">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30" name="Flowchart: Terminator 29"/>
          <p:cNvSpPr/>
          <p:nvPr/>
        </p:nvSpPr>
        <p:spPr>
          <a:xfrm>
            <a:off x="1940956" y="1098488"/>
            <a:ext cx="1218809" cy="276219"/>
          </a:xfrm>
          <a:prstGeom prst="flowChartTerminator">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Tree>
    <p:extLst>
      <p:ext uri="{BB962C8B-B14F-4D97-AF65-F5344CB8AC3E}">
        <p14:creationId xmlns:p14="http://schemas.microsoft.com/office/powerpoint/2010/main" val="115534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 calcmode="lin" valueType="num">
                                      <p:cBhvr>
                                        <p:cTn id="18" dur="500" fill="hold"/>
                                        <p:tgtEl>
                                          <p:spTgt spid="30"/>
                                        </p:tgtEl>
                                        <p:attrNameLst>
                                          <p:attrName>ppt_w</p:attrName>
                                        </p:attrNameLst>
                                      </p:cBhvr>
                                      <p:tavLst>
                                        <p:tav tm="0">
                                          <p:val>
                                            <p:fltVal val="0"/>
                                          </p:val>
                                        </p:tav>
                                        <p:tav tm="100000">
                                          <p:val>
                                            <p:strVal val="#ppt_w"/>
                                          </p:val>
                                        </p:tav>
                                      </p:tavLst>
                                    </p:anim>
                                    <p:anim calcmode="lin" valueType="num">
                                      <p:cBhvr>
                                        <p:cTn id="19" dur="500" fill="hold"/>
                                        <p:tgtEl>
                                          <p:spTgt spid="30"/>
                                        </p:tgtEl>
                                        <p:attrNameLst>
                                          <p:attrName>ppt_h</p:attrName>
                                        </p:attrNameLst>
                                      </p:cBhvr>
                                      <p:tavLst>
                                        <p:tav tm="0">
                                          <p:val>
                                            <p:fltVal val="0"/>
                                          </p:val>
                                        </p:tav>
                                        <p:tav tm="100000">
                                          <p:val>
                                            <p:strVal val="#ppt_h"/>
                                          </p:val>
                                        </p:tav>
                                      </p:tavLst>
                                    </p:anim>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500" fill="hold"/>
                                        <p:tgtEl>
                                          <p:spTgt spid="29"/>
                                        </p:tgtEl>
                                        <p:attrNameLst>
                                          <p:attrName>ppt_w</p:attrName>
                                        </p:attrNameLst>
                                      </p:cBhvr>
                                      <p:tavLst>
                                        <p:tav tm="0">
                                          <p:val>
                                            <p:fltVal val="0"/>
                                          </p:val>
                                        </p:tav>
                                        <p:tav tm="100000">
                                          <p:val>
                                            <p:strVal val="#ppt_w"/>
                                          </p:val>
                                        </p:tav>
                                      </p:tavLst>
                                    </p:anim>
                                    <p:anim calcmode="lin" valueType="num">
                                      <p:cBhvr>
                                        <p:cTn id="32" dur="500" fill="hold"/>
                                        <p:tgtEl>
                                          <p:spTgt spid="29"/>
                                        </p:tgtEl>
                                        <p:attrNameLst>
                                          <p:attrName>ppt_h</p:attrName>
                                        </p:attrNameLst>
                                      </p:cBhvr>
                                      <p:tavLst>
                                        <p:tav tm="0">
                                          <p:val>
                                            <p:fltVal val="0"/>
                                          </p:val>
                                        </p:tav>
                                        <p:tav tm="100000">
                                          <p:val>
                                            <p:strVal val="#ppt_h"/>
                                          </p:val>
                                        </p:tav>
                                      </p:tavLst>
                                    </p:anim>
                                    <p:animEffect transition="in" filter="fade">
                                      <p:cBhvr>
                                        <p:cTn id="33" dur="5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6" grpId="0"/>
      <p:bldP spid="27" grpId="0" animBg="1"/>
      <p:bldP spid="28" grpId="0" animBg="1"/>
      <p:bldP spid="46" grpId="0"/>
      <p:bldP spid="29" grpId="0" animBg="1"/>
      <p:bldP spid="3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Developing a Model</a:t>
            </a:r>
          </a:p>
        </p:txBody>
      </p:sp>
      <p:sp>
        <p:nvSpPr>
          <p:cNvPr id="4" name="Rectangle 3"/>
          <p:cNvSpPr/>
          <p:nvPr/>
        </p:nvSpPr>
        <p:spPr>
          <a:xfrm>
            <a:off x="3268126" y="6430550"/>
            <a:ext cx="6262573" cy="382308"/>
          </a:xfrm>
          <a:prstGeom prst="rect">
            <a:avLst/>
          </a:prstGeom>
        </p:spPr>
        <p:txBody>
          <a:bodyPr wrap="none">
            <a:spAutoFit/>
          </a:bodyPr>
          <a:lstStyle/>
          <a:p>
            <a:pPr algn="ctr" defTabSz="932597"/>
            <a:r>
              <a:rPr lang="en-US" sz="1836" dirty="0">
                <a:solidFill>
                  <a:srgbClr val="E7E6E6">
                    <a:lumMod val="75000"/>
                  </a:srgbClr>
                </a:solidFill>
                <a:latin typeface="Calibri" panose="020F0502020204030204"/>
              </a:rPr>
              <a:t>Using </a:t>
            </a:r>
            <a:r>
              <a:rPr lang="en-US" sz="1836" b="1" dirty="0">
                <a:solidFill>
                  <a:srgbClr val="E7E6E6">
                    <a:lumMod val="75000"/>
                  </a:srgbClr>
                </a:solidFill>
                <a:latin typeface="Calibri" panose="020F0502020204030204"/>
              </a:rPr>
              <a:t>known data</a:t>
            </a:r>
            <a:r>
              <a:rPr lang="en-US" sz="1836" dirty="0">
                <a:solidFill>
                  <a:srgbClr val="E7E6E6">
                    <a:lumMod val="75000"/>
                  </a:srgbClr>
                </a:solidFill>
                <a:latin typeface="Calibri" panose="020F0502020204030204"/>
              </a:rPr>
              <a:t>, develop a </a:t>
            </a:r>
            <a:r>
              <a:rPr lang="en-US" sz="1836" b="1" dirty="0">
                <a:solidFill>
                  <a:srgbClr val="E7E6E6">
                    <a:lumMod val="75000"/>
                  </a:srgbClr>
                </a:solidFill>
                <a:latin typeface="Calibri" panose="020F0502020204030204"/>
              </a:rPr>
              <a:t>model</a:t>
            </a:r>
            <a:r>
              <a:rPr lang="en-US" sz="1836" dirty="0">
                <a:solidFill>
                  <a:srgbClr val="E7E6E6">
                    <a:lumMod val="75000"/>
                  </a:srgbClr>
                </a:solidFill>
                <a:latin typeface="Calibri" panose="020F0502020204030204"/>
              </a:rPr>
              <a:t> to </a:t>
            </a:r>
            <a:r>
              <a:rPr lang="en-US" sz="1836" u="sng" dirty="0">
                <a:solidFill>
                  <a:srgbClr val="E7E6E6">
                    <a:lumMod val="75000"/>
                  </a:srgbClr>
                </a:solidFill>
                <a:latin typeface="Calibri" panose="020F0502020204030204"/>
              </a:rPr>
              <a:t>predict</a:t>
            </a:r>
            <a:r>
              <a:rPr lang="en-US" sz="1836" dirty="0">
                <a:solidFill>
                  <a:srgbClr val="E7E6E6">
                    <a:lumMod val="75000"/>
                  </a:srgbClr>
                </a:solidFill>
                <a:latin typeface="Calibri" panose="020F0502020204030204"/>
              </a:rPr>
              <a:t> </a:t>
            </a:r>
            <a:r>
              <a:rPr lang="en-US" sz="1836" b="1" dirty="0">
                <a:solidFill>
                  <a:srgbClr val="E7E6E6">
                    <a:lumMod val="75000"/>
                  </a:srgbClr>
                </a:solidFill>
                <a:latin typeface="Calibri" panose="020F0502020204030204"/>
              </a:rPr>
              <a:t>unknown data</a:t>
            </a:r>
            <a:r>
              <a:rPr lang="en-US" sz="1836" dirty="0">
                <a:solidFill>
                  <a:srgbClr val="E7E6E6">
                    <a:lumMod val="75000"/>
                  </a:srgbClr>
                </a:solidFill>
                <a:latin typeface="Calibri" panose="020F0502020204030204"/>
              </a:rPr>
              <a:t>.</a:t>
            </a:r>
          </a:p>
        </p:txBody>
      </p:sp>
      <p:grpSp>
        <p:nvGrpSpPr>
          <p:cNvPr id="44" name="Group 43"/>
          <p:cNvGrpSpPr/>
          <p:nvPr/>
        </p:nvGrpSpPr>
        <p:grpSpPr>
          <a:xfrm>
            <a:off x="868852" y="1041440"/>
            <a:ext cx="2161461" cy="5106834"/>
            <a:chOff x="851029" y="1021112"/>
            <a:chExt cx="2119272" cy="5007155"/>
          </a:xfrm>
        </p:grpSpPr>
        <p:grpSp>
          <p:nvGrpSpPr>
            <p:cNvPr id="16" name="Group 15"/>
            <p:cNvGrpSpPr/>
            <p:nvPr/>
          </p:nvGrpSpPr>
          <p:grpSpPr>
            <a:xfrm>
              <a:off x="894106" y="1628075"/>
              <a:ext cx="1753443" cy="4400192"/>
              <a:chOff x="4457735" y="1160498"/>
              <a:chExt cx="2472581" cy="5144536"/>
            </a:xfrm>
          </p:grpSpPr>
          <p:pic>
            <p:nvPicPr>
              <p:cNvPr id="17"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54306" y="1749279"/>
                <a:ext cx="784158" cy="689772"/>
              </a:xfrm>
              <a:prstGeom prst="rect">
                <a:avLst/>
              </a:prstGeom>
            </p:spPr>
          </p:pic>
          <p:pic>
            <p:nvPicPr>
              <p:cNvPr id="18"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54306" y="2439051"/>
                <a:ext cx="784158" cy="689772"/>
              </a:xfrm>
              <a:prstGeom prst="rect">
                <a:avLst/>
              </a:prstGeom>
            </p:spPr>
          </p:pic>
          <p:pic>
            <p:nvPicPr>
              <p:cNvPr id="19"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54306" y="3128823"/>
                <a:ext cx="784158" cy="689772"/>
              </a:xfrm>
              <a:prstGeom prst="rect">
                <a:avLst/>
              </a:prstGeom>
            </p:spPr>
          </p:pic>
          <p:pic>
            <p:nvPicPr>
              <p:cNvPr id="20"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54306" y="3818595"/>
                <a:ext cx="784158" cy="689772"/>
              </a:xfrm>
              <a:prstGeom prst="rect">
                <a:avLst/>
              </a:prstGeom>
            </p:spPr>
          </p:pic>
          <p:pic>
            <p:nvPicPr>
              <p:cNvPr id="21"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54306" y="5615262"/>
                <a:ext cx="784158" cy="689772"/>
              </a:xfrm>
              <a:prstGeom prst="rect">
                <a:avLst/>
              </a:prstGeom>
            </p:spPr>
          </p:pic>
          <p:sp>
            <p:nvSpPr>
              <p:cNvPr id="22" name="TextBox 21"/>
              <p:cNvSpPr txBox="1"/>
              <p:nvPr/>
            </p:nvSpPr>
            <p:spPr>
              <a:xfrm>
                <a:off x="4457735" y="1160498"/>
                <a:ext cx="1453826" cy="364864"/>
              </a:xfrm>
              <a:prstGeom prst="rect">
                <a:avLst/>
              </a:prstGeom>
              <a:noFill/>
            </p:spPr>
            <p:txBody>
              <a:bodyPr wrap="none" rtlCol="0">
                <a:spAutoFit/>
              </a:bodyPr>
              <a:lstStyle/>
              <a:p>
                <a:pPr defTabSz="932597"/>
                <a:r>
                  <a:rPr lang="en-US" sz="1428" u="sng" dirty="0">
                    <a:solidFill>
                      <a:prstClr val="black"/>
                    </a:solidFill>
                    <a:latin typeface="Calibri" panose="020F0502020204030204"/>
                  </a:rPr>
                  <a:t>Documents</a:t>
                </a:r>
              </a:p>
            </p:txBody>
          </p:sp>
          <p:sp>
            <p:nvSpPr>
              <p:cNvPr id="23" name="TextBox 22"/>
              <p:cNvSpPr txBox="1"/>
              <p:nvPr/>
            </p:nvSpPr>
            <p:spPr>
              <a:xfrm>
                <a:off x="5963075" y="1160498"/>
                <a:ext cx="918191" cy="364864"/>
              </a:xfrm>
              <a:prstGeom prst="rect">
                <a:avLst/>
              </a:prstGeom>
              <a:noFill/>
            </p:spPr>
            <p:txBody>
              <a:bodyPr wrap="none" rtlCol="0">
                <a:spAutoFit/>
              </a:bodyPr>
              <a:lstStyle/>
              <a:p>
                <a:pPr defTabSz="932597"/>
                <a:r>
                  <a:rPr lang="en-US" sz="1428" u="sng" dirty="0">
                    <a:solidFill>
                      <a:prstClr val="black"/>
                    </a:solidFill>
                    <a:latin typeface="Calibri" panose="020F0502020204030204"/>
                  </a:rPr>
                  <a:t>Labels</a:t>
                </a:r>
              </a:p>
            </p:txBody>
          </p:sp>
          <p:sp>
            <p:nvSpPr>
              <p:cNvPr id="24" name="TextBox 23"/>
              <p:cNvSpPr txBox="1"/>
              <p:nvPr/>
            </p:nvSpPr>
            <p:spPr>
              <a:xfrm>
                <a:off x="6057780" y="1758482"/>
                <a:ext cx="736995" cy="364864"/>
              </a:xfrm>
              <a:prstGeom prst="rect">
                <a:avLst/>
              </a:prstGeom>
              <a:noFill/>
            </p:spPr>
            <p:txBody>
              <a:bodyPr wrap="none" rtlCol="0">
                <a:spAutoFit/>
              </a:bodyPr>
              <a:lstStyle/>
              <a:p>
                <a:pPr defTabSz="932597"/>
                <a:r>
                  <a:rPr lang="en-US" sz="1428" dirty="0">
                    <a:solidFill>
                      <a:prstClr val="black"/>
                    </a:solidFill>
                    <a:latin typeface="Calibri" panose="020F0502020204030204"/>
                  </a:rPr>
                  <a:t>Tech</a:t>
                </a:r>
              </a:p>
            </p:txBody>
          </p:sp>
          <p:sp>
            <p:nvSpPr>
              <p:cNvPr id="25" name="TextBox 24"/>
              <p:cNvSpPr txBox="1"/>
              <p:nvPr/>
            </p:nvSpPr>
            <p:spPr>
              <a:xfrm>
                <a:off x="5931692" y="2599271"/>
                <a:ext cx="954358" cy="364864"/>
              </a:xfrm>
              <a:prstGeom prst="rect">
                <a:avLst/>
              </a:prstGeom>
              <a:noFill/>
            </p:spPr>
            <p:txBody>
              <a:bodyPr wrap="none" rtlCol="0">
                <a:spAutoFit/>
              </a:bodyPr>
              <a:lstStyle/>
              <a:p>
                <a:pPr algn="ctr" defTabSz="932597"/>
                <a:r>
                  <a:rPr lang="en-US" sz="1428" dirty="0">
                    <a:solidFill>
                      <a:prstClr val="black"/>
                    </a:solidFill>
                    <a:latin typeface="Calibri" panose="020F0502020204030204"/>
                  </a:rPr>
                  <a:t>Health</a:t>
                </a:r>
              </a:p>
            </p:txBody>
          </p:sp>
          <p:sp>
            <p:nvSpPr>
              <p:cNvPr id="26" name="TextBox 25"/>
              <p:cNvSpPr txBox="1"/>
              <p:nvPr/>
            </p:nvSpPr>
            <p:spPr>
              <a:xfrm>
                <a:off x="5933641" y="3255394"/>
                <a:ext cx="996675" cy="364864"/>
              </a:xfrm>
              <a:prstGeom prst="rect">
                <a:avLst/>
              </a:prstGeom>
              <a:noFill/>
            </p:spPr>
            <p:txBody>
              <a:bodyPr wrap="none" rtlCol="0">
                <a:spAutoFit/>
              </a:bodyPr>
              <a:lstStyle/>
              <a:p>
                <a:pPr defTabSz="932597"/>
                <a:r>
                  <a:rPr lang="en-US" sz="1428" dirty="0">
                    <a:solidFill>
                      <a:prstClr val="black"/>
                    </a:solidFill>
                    <a:latin typeface="Calibri" panose="020F0502020204030204"/>
                  </a:rPr>
                  <a:t>Politics</a:t>
                </a:r>
              </a:p>
            </p:txBody>
          </p:sp>
          <p:sp>
            <p:nvSpPr>
              <p:cNvPr id="27" name="TextBox 26"/>
              <p:cNvSpPr txBox="1"/>
              <p:nvPr/>
            </p:nvSpPr>
            <p:spPr>
              <a:xfrm>
                <a:off x="5904212" y="3863289"/>
                <a:ext cx="996675" cy="364864"/>
              </a:xfrm>
              <a:prstGeom prst="rect">
                <a:avLst/>
              </a:prstGeom>
              <a:noFill/>
            </p:spPr>
            <p:txBody>
              <a:bodyPr wrap="none" rtlCol="0">
                <a:spAutoFit/>
              </a:bodyPr>
              <a:lstStyle/>
              <a:p>
                <a:pPr defTabSz="932597"/>
                <a:r>
                  <a:rPr lang="en-US" sz="1428" dirty="0">
                    <a:solidFill>
                      <a:prstClr val="black"/>
                    </a:solidFill>
                    <a:latin typeface="Calibri" panose="020F0502020204030204"/>
                  </a:rPr>
                  <a:t>Politics</a:t>
                </a:r>
              </a:p>
            </p:txBody>
          </p:sp>
          <p:sp>
            <p:nvSpPr>
              <p:cNvPr id="28" name="TextBox 27"/>
              <p:cNvSpPr txBox="1"/>
              <p:nvPr/>
            </p:nvSpPr>
            <p:spPr>
              <a:xfrm>
                <a:off x="5986863" y="5775482"/>
                <a:ext cx="927233" cy="364864"/>
              </a:xfrm>
              <a:prstGeom prst="rect">
                <a:avLst/>
              </a:prstGeom>
              <a:noFill/>
            </p:spPr>
            <p:txBody>
              <a:bodyPr wrap="none" rtlCol="0">
                <a:spAutoFit/>
              </a:bodyPr>
              <a:lstStyle/>
              <a:p>
                <a:pPr defTabSz="932597"/>
                <a:r>
                  <a:rPr lang="en-US" sz="1428" dirty="0">
                    <a:solidFill>
                      <a:prstClr val="black"/>
                    </a:solidFill>
                    <a:latin typeface="Calibri" panose="020F0502020204030204"/>
                  </a:rPr>
                  <a:t>Sports</a:t>
                </a:r>
              </a:p>
            </p:txBody>
          </p:sp>
          <p:cxnSp>
            <p:nvCxnSpPr>
              <p:cNvPr id="29" name="Straight Connector 28"/>
              <p:cNvCxnSpPr>
                <a:stCxn id="20" idx="2"/>
              </p:cNvCxnSpPr>
              <p:nvPr/>
            </p:nvCxnSpPr>
            <p:spPr>
              <a:xfrm>
                <a:off x="5146385" y="4508367"/>
                <a:ext cx="0" cy="1010480"/>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a:xfrm>
                <a:off x="6372382" y="4508367"/>
                <a:ext cx="0" cy="1010480"/>
              </a:xfrm>
              <a:prstGeom prst="line">
                <a:avLst/>
              </a:prstGeom>
              <a:ln w="19050">
                <a:prstDash val="dash"/>
              </a:ln>
            </p:spPr>
            <p:style>
              <a:lnRef idx="1">
                <a:schemeClr val="dk1"/>
              </a:lnRef>
              <a:fillRef idx="0">
                <a:schemeClr val="dk1"/>
              </a:fillRef>
              <a:effectRef idx="0">
                <a:schemeClr val="dk1"/>
              </a:effectRef>
              <a:fontRef idx="minor">
                <a:schemeClr val="tx1"/>
              </a:fontRef>
            </p:style>
          </p:cxnSp>
        </p:grpSp>
        <p:sp>
          <p:nvSpPr>
            <p:cNvPr id="31" name="TextBox 30"/>
            <p:cNvSpPr txBox="1"/>
            <p:nvPr/>
          </p:nvSpPr>
          <p:spPr>
            <a:xfrm>
              <a:off x="851029" y="1021112"/>
              <a:ext cx="2119272" cy="531812"/>
            </a:xfrm>
            <a:prstGeom prst="rect">
              <a:avLst/>
            </a:prstGeom>
            <a:noFill/>
          </p:spPr>
          <p:txBody>
            <a:bodyPr wrap="square" rtlCol="0">
              <a:spAutoFit/>
            </a:bodyPr>
            <a:lstStyle/>
            <a:p>
              <a:pPr defTabSz="932597"/>
              <a:r>
                <a:rPr lang="en-US" sz="2856" dirty="0">
                  <a:solidFill>
                    <a:srgbClr val="FF0000"/>
                  </a:solidFill>
                  <a:latin typeface="Calibri" panose="020F0502020204030204"/>
                </a:rPr>
                <a:t>Training data</a:t>
              </a:r>
            </a:p>
          </p:txBody>
        </p:sp>
      </p:grpSp>
      <p:grpSp>
        <p:nvGrpSpPr>
          <p:cNvPr id="48" name="Group 47"/>
          <p:cNvGrpSpPr/>
          <p:nvPr/>
        </p:nvGrpSpPr>
        <p:grpSpPr>
          <a:xfrm>
            <a:off x="3546362" y="2982350"/>
            <a:ext cx="2379055" cy="1933136"/>
            <a:chOff x="3476276" y="2924138"/>
            <a:chExt cx="2332619" cy="1895403"/>
          </a:xfrm>
        </p:grpSpPr>
        <p:sp>
          <p:nvSpPr>
            <p:cNvPr id="10" name="Right Arrow 9"/>
            <p:cNvSpPr/>
            <p:nvPr/>
          </p:nvSpPr>
          <p:spPr>
            <a:xfrm>
              <a:off x="3476276" y="2924138"/>
              <a:ext cx="233261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33" name="TextBox 32"/>
            <p:cNvSpPr txBox="1"/>
            <p:nvPr/>
          </p:nvSpPr>
          <p:spPr>
            <a:xfrm>
              <a:off x="4059264" y="3408770"/>
              <a:ext cx="1141424" cy="1410771"/>
            </a:xfrm>
            <a:prstGeom prst="rect">
              <a:avLst/>
            </a:prstGeom>
            <a:noFill/>
          </p:spPr>
          <p:txBody>
            <a:bodyPr wrap="square" rtlCol="0">
              <a:spAutoFit/>
            </a:bodyPr>
            <a:lstStyle/>
            <a:p>
              <a:pPr algn="ctr" defTabSz="932597"/>
              <a:r>
                <a:rPr lang="en-US" sz="2856" dirty="0">
                  <a:solidFill>
                    <a:srgbClr val="FF0000"/>
                  </a:solidFill>
                  <a:latin typeface="Calibri" panose="020F0502020204030204"/>
                </a:rPr>
                <a:t>Train the Model</a:t>
              </a:r>
            </a:p>
          </p:txBody>
        </p:sp>
      </p:grpSp>
      <p:grpSp>
        <p:nvGrpSpPr>
          <p:cNvPr id="47" name="Group 46"/>
          <p:cNvGrpSpPr/>
          <p:nvPr/>
        </p:nvGrpSpPr>
        <p:grpSpPr>
          <a:xfrm>
            <a:off x="868853" y="1642772"/>
            <a:ext cx="3646235" cy="4357456"/>
            <a:chOff x="851029" y="1610707"/>
            <a:chExt cx="3575065" cy="4272404"/>
          </a:xfrm>
        </p:grpSpPr>
        <p:grpSp>
          <p:nvGrpSpPr>
            <p:cNvPr id="39" name="Group 38"/>
            <p:cNvGrpSpPr/>
            <p:nvPr/>
          </p:nvGrpSpPr>
          <p:grpSpPr>
            <a:xfrm>
              <a:off x="851029" y="1610707"/>
              <a:ext cx="3575065" cy="374846"/>
              <a:chOff x="851029" y="1610707"/>
              <a:chExt cx="3575065" cy="374846"/>
            </a:xfrm>
          </p:grpSpPr>
          <p:sp>
            <p:nvSpPr>
              <p:cNvPr id="37" name="Rectangle 36"/>
              <p:cNvSpPr/>
              <p:nvPr/>
            </p:nvSpPr>
            <p:spPr>
              <a:xfrm>
                <a:off x="851029" y="1648758"/>
                <a:ext cx="1881020" cy="2932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38" name="TextBox 37"/>
              <p:cNvSpPr txBox="1"/>
              <p:nvPr/>
            </p:nvSpPr>
            <p:spPr>
              <a:xfrm>
                <a:off x="2718447" y="1610707"/>
                <a:ext cx="1707647" cy="374846"/>
              </a:xfrm>
              <a:prstGeom prst="rect">
                <a:avLst/>
              </a:prstGeom>
              <a:noFill/>
            </p:spPr>
            <p:txBody>
              <a:bodyPr wrap="none" rtlCol="0">
                <a:spAutoFit/>
              </a:bodyPr>
              <a:lstStyle/>
              <a:p>
                <a:pPr defTabSz="932597"/>
                <a:r>
                  <a:rPr lang="en-US" sz="1836" b="1" dirty="0">
                    <a:solidFill>
                      <a:srgbClr val="FF0000"/>
                    </a:solidFill>
                    <a:latin typeface="Calibri" panose="020F0502020204030204"/>
                  </a:rPr>
                  <a:t>Feature Vectors</a:t>
                </a:r>
              </a:p>
            </p:txBody>
          </p:sp>
        </p:grpSp>
        <p:cxnSp>
          <p:nvCxnSpPr>
            <p:cNvPr id="40" name="Straight Connector 39"/>
            <p:cNvCxnSpPr/>
            <p:nvPr/>
          </p:nvCxnSpPr>
          <p:spPr>
            <a:xfrm>
              <a:off x="880106" y="2028615"/>
              <a:ext cx="0" cy="3854496"/>
            </a:xfrm>
            <a:prstGeom prst="line">
              <a:avLst/>
            </a:prstGeom>
            <a:ln w="19050">
              <a:solidFill>
                <a:srgbClr val="FF0000"/>
              </a:solidFill>
              <a:prstDash val="dash"/>
            </a:ln>
          </p:spPr>
          <p:style>
            <a:lnRef idx="1">
              <a:schemeClr val="dk1"/>
            </a:lnRef>
            <a:fillRef idx="0">
              <a:schemeClr val="dk1"/>
            </a:fillRef>
            <a:effectRef idx="0">
              <a:schemeClr val="dk1"/>
            </a:effectRef>
            <a:fontRef idx="minor">
              <a:schemeClr val="tx1"/>
            </a:fontRef>
          </p:style>
        </p:cxnSp>
      </p:grpSp>
      <p:sp>
        <p:nvSpPr>
          <p:cNvPr id="43" name="U-Turn Arrow 42"/>
          <p:cNvSpPr/>
          <p:nvPr/>
        </p:nvSpPr>
        <p:spPr>
          <a:xfrm rot="10800000">
            <a:off x="4299954" y="3801852"/>
            <a:ext cx="6187027" cy="2424461"/>
          </a:xfrm>
          <a:prstGeom prst="uturnArrow">
            <a:avLst>
              <a:gd name="adj1" fmla="val 14348"/>
              <a:gd name="adj2" fmla="val 21951"/>
              <a:gd name="adj3" fmla="val 19485"/>
              <a:gd name="adj4" fmla="val 41050"/>
              <a:gd name="adj5" fmla="val 501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black"/>
              </a:solidFill>
              <a:latin typeface="Calibri" panose="020F0502020204030204"/>
            </a:endParaRPr>
          </a:p>
        </p:txBody>
      </p:sp>
      <p:grpSp>
        <p:nvGrpSpPr>
          <p:cNvPr id="53" name="Group 52"/>
          <p:cNvGrpSpPr/>
          <p:nvPr/>
        </p:nvGrpSpPr>
        <p:grpSpPr>
          <a:xfrm>
            <a:off x="6266330" y="1020778"/>
            <a:ext cx="2832171" cy="4757511"/>
            <a:chOff x="6143154" y="1000854"/>
            <a:chExt cx="2776890" cy="4664650"/>
          </a:xfrm>
        </p:grpSpPr>
        <p:sp>
          <p:nvSpPr>
            <p:cNvPr id="32" name="TextBox 31"/>
            <p:cNvSpPr txBox="1"/>
            <p:nvPr/>
          </p:nvSpPr>
          <p:spPr>
            <a:xfrm>
              <a:off x="6806231" y="1000854"/>
              <a:ext cx="1408116" cy="971292"/>
            </a:xfrm>
            <a:prstGeom prst="rect">
              <a:avLst/>
            </a:prstGeom>
            <a:noFill/>
          </p:spPr>
          <p:txBody>
            <a:bodyPr wrap="square" rtlCol="0">
              <a:spAutoFit/>
            </a:bodyPr>
            <a:lstStyle/>
            <a:p>
              <a:pPr algn="ctr" defTabSz="932597"/>
              <a:r>
                <a:rPr lang="en-US" sz="2856" dirty="0">
                  <a:solidFill>
                    <a:srgbClr val="FF0000"/>
                  </a:solidFill>
                  <a:latin typeface="Calibri" panose="020F0502020204030204"/>
                </a:rPr>
                <a:t>Base </a:t>
              </a:r>
              <a:r>
                <a:rPr lang="en-US" sz="2856" b="1" dirty="0">
                  <a:solidFill>
                    <a:srgbClr val="FF0000"/>
                  </a:solidFill>
                  <a:latin typeface="Calibri" panose="020F0502020204030204"/>
                </a:rPr>
                <a:t>Model</a:t>
              </a:r>
            </a:p>
          </p:txBody>
        </p:sp>
        <p:pic>
          <p:nvPicPr>
            <p:cNvPr id="52" name="Picture 51" descr="Brain, Head, Science, Human, Biology, Scheme, Profile"/>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6143154" y="1900230"/>
              <a:ext cx="2776890" cy="3765274"/>
            </a:xfrm>
            <a:prstGeom prst="rect">
              <a:avLst/>
            </a:prstGeom>
          </p:spPr>
        </p:pic>
        <p:pic>
          <p:nvPicPr>
            <p:cNvPr id="6" name="Picture 5" descr="Gears, Cogs, Engineering, Work, Gearwheel, Cogwheels"/>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885672" y="2063018"/>
              <a:ext cx="1284090" cy="1340648"/>
            </a:xfrm>
            <a:prstGeom prst="rect">
              <a:avLst/>
            </a:prstGeom>
          </p:spPr>
        </p:pic>
      </p:grpSp>
      <p:grpSp>
        <p:nvGrpSpPr>
          <p:cNvPr id="46" name="Group 45"/>
          <p:cNvGrpSpPr/>
          <p:nvPr/>
        </p:nvGrpSpPr>
        <p:grpSpPr>
          <a:xfrm>
            <a:off x="8333283" y="1688323"/>
            <a:ext cx="2731595" cy="1381545"/>
            <a:chOff x="8368464" y="3079468"/>
            <a:chExt cx="2678277" cy="1354579"/>
          </a:xfrm>
        </p:grpSpPr>
        <p:sp>
          <p:nvSpPr>
            <p:cNvPr id="42" name="TextBox 41"/>
            <p:cNvSpPr txBox="1"/>
            <p:nvPr/>
          </p:nvSpPr>
          <p:spPr>
            <a:xfrm>
              <a:off x="8987271" y="3462755"/>
              <a:ext cx="2059470" cy="971292"/>
            </a:xfrm>
            <a:prstGeom prst="rect">
              <a:avLst/>
            </a:prstGeom>
            <a:noFill/>
          </p:spPr>
          <p:txBody>
            <a:bodyPr wrap="square" rtlCol="0">
              <a:spAutoFit/>
            </a:bodyPr>
            <a:lstStyle/>
            <a:p>
              <a:pPr algn="ctr" defTabSz="932597"/>
              <a:r>
                <a:rPr lang="en-US" sz="2856" dirty="0">
                  <a:solidFill>
                    <a:srgbClr val="FF0000"/>
                  </a:solidFill>
                  <a:latin typeface="Calibri" panose="020F0502020204030204"/>
                </a:rPr>
                <a:t>Adjust</a:t>
              </a:r>
            </a:p>
            <a:p>
              <a:pPr algn="ctr" defTabSz="932597"/>
              <a:r>
                <a:rPr lang="en-US" sz="2856" dirty="0">
                  <a:solidFill>
                    <a:srgbClr val="FF0000"/>
                  </a:solidFill>
                  <a:latin typeface="Calibri" panose="020F0502020204030204"/>
                </a:rPr>
                <a:t>Parameters</a:t>
              </a:r>
            </a:p>
          </p:txBody>
        </p:sp>
        <p:pic>
          <p:nvPicPr>
            <p:cNvPr id="34" name="Picture 33"/>
            <p:cNvPicPr>
              <a:picLocks noChangeAspect="1"/>
            </p:cNvPicPr>
            <p:nvPr/>
          </p:nvPicPr>
          <p:blipFill rotWithShape="1">
            <a:blip r:embed="rId6">
              <a:extLst>
                <a:ext uri="{28A0092B-C50C-407E-A947-70E740481C1C}">
                  <a14:useLocalDpi xmlns:a14="http://schemas.microsoft.com/office/drawing/2010/main" val="0"/>
                </a:ext>
              </a:extLst>
            </a:blip>
            <a:srcRect b="19653"/>
            <a:stretch/>
          </p:blipFill>
          <p:spPr>
            <a:xfrm>
              <a:off x="8368464" y="3079468"/>
              <a:ext cx="1182043" cy="835766"/>
            </a:xfrm>
            <a:prstGeom prst="rect">
              <a:avLst/>
            </a:prstGeom>
          </p:spPr>
        </p:pic>
      </p:grpSp>
      <p:pic>
        <p:nvPicPr>
          <p:cNvPr id="50" name="Picture 49" descr="Gehirn, Anatomie, Menschliche, Wissenschaft, Gesundheit"/>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rot="1049999">
            <a:off x="6653549" y="2092622"/>
            <a:ext cx="2049812" cy="1473302"/>
          </a:xfrm>
          <a:prstGeom prst="rect">
            <a:avLst/>
          </a:prstGeom>
        </p:spPr>
      </p:pic>
    </p:spTree>
    <p:extLst>
      <p:ext uri="{BB962C8B-B14F-4D97-AF65-F5344CB8AC3E}">
        <p14:creationId xmlns:p14="http://schemas.microsoft.com/office/powerpoint/2010/main" val="823041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500"/>
                                        <p:tgtEl>
                                          <p:spTgt spid="5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repeatCount="3000" fill="hold" grpId="0"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wheel(1)">
                                      <p:cBhvr>
                                        <p:cTn id="32" dur="500"/>
                                        <p:tgtEl>
                                          <p:spTgt spid="43"/>
                                        </p:tgtEl>
                                      </p:cBhvr>
                                    </p:animEffect>
                                  </p:childTnLst>
                                </p:cTn>
                              </p:par>
                              <p:par>
                                <p:cTn id="33" presetID="53" presetClass="entr" presetSubtype="16" repeatCount="3000"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anim calcmode="lin" valueType="num">
                                      <p:cBhvr>
                                        <p:cTn id="35" dur="500" fill="hold"/>
                                        <p:tgtEl>
                                          <p:spTgt spid="48"/>
                                        </p:tgtEl>
                                        <p:attrNameLst>
                                          <p:attrName>ppt_w</p:attrName>
                                        </p:attrNameLst>
                                      </p:cBhvr>
                                      <p:tavLst>
                                        <p:tav tm="0">
                                          <p:val>
                                            <p:fltVal val="0"/>
                                          </p:val>
                                        </p:tav>
                                        <p:tav tm="100000">
                                          <p:val>
                                            <p:strVal val="#ppt_w"/>
                                          </p:val>
                                        </p:tav>
                                      </p:tavLst>
                                    </p:anim>
                                    <p:anim calcmode="lin" valueType="num">
                                      <p:cBhvr>
                                        <p:cTn id="36" dur="500" fill="hold"/>
                                        <p:tgtEl>
                                          <p:spTgt spid="48"/>
                                        </p:tgtEl>
                                        <p:attrNameLst>
                                          <p:attrName>ppt_h</p:attrName>
                                        </p:attrNameLst>
                                      </p:cBhvr>
                                      <p:tavLst>
                                        <p:tav tm="0">
                                          <p:val>
                                            <p:fltVal val="0"/>
                                          </p:val>
                                        </p:tav>
                                        <p:tav tm="100000">
                                          <p:val>
                                            <p:strVal val="#ppt_h"/>
                                          </p:val>
                                        </p:tav>
                                      </p:tavLst>
                                    </p:anim>
                                    <p:animEffect transition="in" filter="fade">
                                      <p:cBhvr>
                                        <p:cTn id="37" dur="500"/>
                                        <p:tgtEl>
                                          <p:spTgt spid="48"/>
                                        </p:tgtEl>
                                      </p:cBhvr>
                                    </p:animEffect>
                                  </p:childTnLst>
                                </p:cTn>
                              </p:par>
                              <p:par>
                                <p:cTn id="38" presetID="53" presetClass="entr" presetSubtype="16" repeatCount="3000" fill="hold" nodeType="withEffect">
                                  <p:stCondLst>
                                    <p:cond delay="0"/>
                                  </p:stCondLst>
                                  <p:childTnLst>
                                    <p:set>
                                      <p:cBhvr>
                                        <p:cTn id="39" dur="1" fill="hold">
                                          <p:stCondLst>
                                            <p:cond delay="0"/>
                                          </p:stCondLst>
                                        </p:cTn>
                                        <p:tgtEl>
                                          <p:spTgt spid="46"/>
                                        </p:tgtEl>
                                        <p:attrNameLst>
                                          <p:attrName>style.visibility</p:attrName>
                                        </p:attrNameLst>
                                      </p:cBhvr>
                                      <p:to>
                                        <p:strVal val="visible"/>
                                      </p:to>
                                    </p:set>
                                    <p:anim calcmode="lin" valueType="num">
                                      <p:cBhvr>
                                        <p:cTn id="40" dur="500" fill="hold"/>
                                        <p:tgtEl>
                                          <p:spTgt spid="46"/>
                                        </p:tgtEl>
                                        <p:attrNameLst>
                                          <p:attrName>ppt_w</p:attrName>
                                        </p:attrNameLst>
                                      </p:cBhvr>
                                      <p:tavLst>
                                        <p:tav tm="0">
                                          <p:val>
                                            <p:fltVal val="0"/>
                                          </p:val>
                                        </p:tav>
                                        <p:tav tm="100000">
                                          <p:val>
                                            <p:strVal val="#ppt_w"/>
                                          </p:val>
                                        </p:tav>
                                      </p:tavLst>
                                    </p:anim>
                                    <p:anim calcmode="lin" valueType="num">
                                      <p:cBhvr>
                                        <p:cTn id="41" dur="500" fill="hold"/>
                                        <p:tgtEl>
                                          <p:spTgt spid="46"/>
                                        </p:tgtEl>
                                        <p:attrNameLst>
                                          <p:attrName>ppt_h</p:attrName>
                                        </p:attrNameLst>
                                      </p:cBhvr>
                                      <p:tavLst>
                                        <p:tav tm="0">
                                          <p:val>
                                            <p:fltVal val="0"/>
                                          </p:val>
                                        </p:tav>
                                        <p:tav tm="100000">
                                          <p:val>
                                            <p:strVal val="#ppt_h"/>
                                          </p:val>
                                        </p:tav>
                                      </p:tavLst>
                                    </p:anim>
                                    <p:animEffect transition="in" filter="fade">
                                      <p:cBhvr>
                                        <p:cTn id="42" dur="500"/>
                                        <p:tgtEl>
                                          <p:spTgt spid="46"/>
                                        </p:tgtEl>
                                      </p:cBhvr>
                                    </p:animEffect>
                                  </p:childTnLst>
                                </p:cTn>
                              </p:par>
                              <p:par>
                                <p:cTn id="43" presetID="53" presetClass="entr" presetSubtype="16" fill="hold" nodeType="withEffect">
                                  <p:stCondLst>
                                    <p:cond delay="0"/>
                                  </p:stCondLst>
                                  <p:childTnLst>
                                    <p:set>
                                      <p:cBhvr>
                                        <p:cTn id="44" dur="1" fill="hold">
                                          <p:stCondLst>
                                            <p:cond delay="0"/>
                                          </p:stCondLst>
                                        </p:cTn>
                                        <p:tgtEl>
                                          <p:spTgt spid="50"/>
                                        </p:tgtEl>
                                        <p:attrNameLst>
                                          <p:attrName>style.visibility</p:attrName>
                                        </p:attrNameLst>
                                      </p:cBhvr>
                                      <p:to>
                                        <p:strVal val="visible"/>
                                      </p:to>
                                    </p:set>
                                    <p:anim calcmode="lin" valueType="num">
                                      <p:cBhvr>
                                        <p:cTn id="45" dur="2000" fill="hold"/>
                                        <p:tgtEl>
                                          <p:spTgt spid="50"/>
                                        </p:tgtEl>
                                        <p:attrNameLst>
                                          <p:attrName>ppt_w</p:attrName>
                                        </p:attrNameLst>
                                      </p:cBhvr>
                                      <p:tavLst>
                                        <p:tav tm="0">
                                          <p:val>
                                            <p:fltVal val="0"/>
                                          </p:val>
                                        </p:tav>
                                        <p:tav tm="100000">
                                          <p:val>
                                            <p:strVal val="#ppt_w"/>
                                          </p:val>
                                        </p:tav>
                                      </p:tavLst>
                                    </p:anim>
                                    <p:anim calcmode="lin" valueType="num">
                                      <p:cBhvr>
                                        <p:cTn id="46" dur="2000" fill="hold"/>
                                        <p:tgtEl>
                                          <p:spTgt spid="50"/>
                                        </p:tgtEl>
                                        <p:attrNameLst>
                                          <p:attrName>ppt_h</p:attrName>
                                        </p:attrNameLst>
                                      </p:cBhvr>
                                      <p:tavLst>
                                        <p:tav tm="0">
                                          <p:val>
                                            <p:fltVal val="0"/>
                                          </p:val>
                                        </p:tav>
                                        <p:tav tm="100000">
                                          <p:val>
                                            <p:strVal val="#ppt_h"/>
                                          </p:val>
                                        </p:tav>
                                      </p:tavLst>
                                    </p:anim>
                                    <p:animEffect transition="in" filter="fade">
                                      <p:cBhvr>
                                        <p:cTn id="47" dur="2000"/>
                                        <p:tgtEl>
                                          <p:spTgt spid="50"/>
                                        </p:tgtEl>
                                      </p:cBhvr>
                                    </p:animEffect>
                                  </p:childTnLst>
                                </p:cTn>
                              </p:par>
                            </p:childTnLst>
                          </p:cTn>
                        </p:par>
                        <p:par>
                          <p:cTn id="48" fill="hold">
                            <p:stCondLst>
                              <p:cond delay="2000"/>
                            </p:stCondLst>
                            <p:childTnLst>
                              <p:par>
                                <p:cTn id="49" presetID="26" presetClass="emph" presetSubtype="0" repeatCount="2000" fill="hold" nodeType="afterEffect">
                                  <p:stCondLst>
                                    <p:cond delay="0"/>
                                  </p:stCondLst>
                                  <p:childTnLst>
                                    <p:animEffect transition="out" filter="fade">
                                      <p:cBhvr>
                                        <p:cTn id="50" dur="500" tmFilter="0, 0; .2, .5; .8, .5; 1, 0"/>
                                        <p:tgtEl>
                                          <p:spTgt spid="50"/>
                                        </p:tgtEl>
                                      </p:cBhvr>
                                    </p:animEffect>
                                    <p:animScale>
                                      <p:cBhvr>
                                        <p:cTn id="51" dur="250" autoRev="1" fill="hold"/>
                                        <p:tgtEl>
                                          <p:spTgt spid="5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Model’s Performance</a:t>
            </a:r>
          </a:p>
        </p:txBody>
      </p:sp>
      <p:grpSp>
        <p:nvGrpSpPr>
          <p:cNvPr id="113" name="Group 112"/>
          <p:cNvGrpSpPr/>
          <p:nvPr/>
        </p:nvGrpSpPr>
        <p:grpSpPr>
          <a:xfrm>
            <a:off x="225094" y="1289734"/>
            <a:ext cx="2938269" cy="4712438"/>
            <a:chOff x="320195" y="1264560"/>
            <a:chExt cx="2880917" cy="4620457"/>
          </a:xfrm>
        </p:grpSpPr>
        <p:sp>
          <p:nvSpPr>
            <p:cNvPr id="5" name="TextBox 4"/>
            <p:cNvSpPr txBox="1"/>
            <p:nvPr/>
          </p:nvSpPr>
          <p:spPr>
            <a:xfrm>
              <a:off x="320195" y="1264560"/>
              <a:ext cx="2880917" cy="374846"/>
            </a:xfrm>
            <a:prstGeom prst="rect">
              <a:avLst/>
            </a:prstGeom>
            <a:noFill/>
          </p:spPr>
          <p:txBody>
            <a:bodyPr wrap="none" rtlCol="0">
              <a:spAutoFit/>
            </a:bodyPr>
            <a:lstStyle/>
            <a:p>
              <a:pPr defTabSz="932597"/>
              <a:r>
                <a:rPr lang="en-US" sz="1836" dirty="0">
                  <a:solidFill>
                    <a:prstClr val="black"/>
                  </a:solidFill>
                  <a:latin typeface="Calibri" panose="020F0502020204030204"/>
                </a:rPr>
                <a:t>Known data with </a:t>
              </a:r>
              <a:r>
                <a:rPr lang="en-US" sz="1836" b="1" dirty="0">
                  <a:solidFill>
                    <a:srgbClr val="FF0000"/>
                  </a:solidFill>
                  <a:latin typeface="Calibri" panose="020F0502020204030204"/>
                </a:rPr>
                <a:t>true labels</a:t>
              </a:r>
            </a:p>
          </p:txBody>
        </p:sp>
        <p:grpSp>
          <p:nvGrpSpPr>
            <p:cNvPr id="15" name="Group 14"/>
            <p:cNvGrpSpPr/>
            <p:nvPr/>
          </p:nvGrpSpPr>
          <p:grpSpPr>
            <a:xfrm>
              <a:off x="331468" y="1685769"/>
              <a:ext cx="2388198" cy="4199248"/>
              <a:chOff x="511942" y="2491884"/>
              <a:chExt cx="2388198" cy="4199248"/>
            </a:xfrm>
          </p:grpSpPr>
          <p:pic>
            <p:nvPicPr>
              <p:cNvPr id="16"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1497" y="2910163"/>
                <a:ext cx="416098" cy="366014"/>
              </a:xfrm>
              <a:prstGeom prst="rect">
                <a:avLst/>
              </a:prstGeom>
            </p:spPr>
          </p:pic>
          <p:pic>
            <p:nvPicPr>
              <p:cNvPr id="17"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1496" y="3401391"/>
                <a:ext cx="416098" cy="366014"/>
              </a:xfrm>
              <a:prstGeom prst="rect">
                <a:avLst/>
              </a:prstGeom>
            </p:spPr>
          </p:pic>
          <p:pic>
            <p:nvPicPr>
              <p:cNvPr id="18"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1496" y="3885503"/>
                <a:ext cx="416098" cy="366014"/>
              </a:xfrm>
              <a:prstGeom prst="rect">
                <a:avLst/>
              </a:prstGeom>
            </p:spPr>
          </p:pic>
          <p:pic>
            <p:nvPicPr>
              <p:cNvPr id="19"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26711" y="4311874"/>
                <a:ext cx="416098" cy="366014"/>
              </a:xfrm>
              <a:prstGeom prst="rect">
                <a:avLst/>
              </a:prstGeom>
            </p:spPr>
          </p:pic>
          <p:sp>
            <p:nvSpPr>
              <p:cNvPr id="20" name="TextBox 19"/>
              <p:cNvSpPr txBox="1"/>
              <p:nvPr/>
            </p:nvSpPr>
            <p:spPr>
              <a:xfrm>
                <a:off x="2256974" y="2907920"/>
                <a:ext cx="463588" cy="265009"/>
              </a:xfrm>
              <a:prstGeom prst="rect">
                <a:avLst/>
              </a:prstGeom>
              <a:noFill/>
            </p:spPr>
            <p:txBody>
              <a:bodyPr wrap="none" rtlCol="0">
                <a:spAutoFit/>
              </a:bodyPr>
              <a:lstStyle/>
              <a:p>
                <a:pPr defTabSz="932597"/>
                <a:r>
                  <a:rPr lang="en-US" sz="1122" dirty="0">
                    <a:solidFill>
                      <a:prstClr val="black"/>
                    </a:solidFill>
                    <a:latin typeface="Calibri" panose="020F0502020204030204"/>
                  </a:rPr>
                  <a:t>Tech</a:t>
                </a:r>
              </a:p>
            </p:txBody>
          </p:sp>
          <p:sp>
            <p:nvSpPr>
              <p:cNvPr id="21" name="TextBox 20"/>
              <p:cNvSpPr txBox="1"/>
              <p:nvPr/>
            </p:nvSpPr>
            <p:spPr>
              <a:xfrm>
                <a:off x="2220104" y="3401391"/>
                <a:ext cx="572593" cy="265009"/>
              </a:xfrm>
              <a:prstGeom prst="rect">
                <a:avLst/>
              </a:prstGeom>
              <a:noFill/>
            </p:spPr>
            <p:txBody>
              <a:bodyPr wrap="none" rtlCol="0">
                <a:spAutoFit/>
              </a:bodyPr>
              <a:lstStyle/>
              <a:p>
                <a:pPr algn="ctr" defTabSz="932597"/>
                <a:r>
                  <a:rPr lang="en-US" sz="1122" dirty="0">
                    <a:solidFill>
                      <a:prstClr val="black"/>
                    </a:solidFill>
                    <a:latin typeface="Calibri" panose="020F0502020204030204"/>
                  </a:rPr>
                  <a:t>Health</a:t>
                </a:r>
              </a:p>
            </p:txBody>
          </p:sp>
          <p:sp>
            <p:nvSpPr>
              <p:cNvPr id="22" name="TextBox 21"/>
              <p:cNvSpPr txBox="1"/>
              <p:nvPr/>
            </p:nvSpPr>
            <p:spPr>
              <a:xfrm>
                <a:off x="2180830" y="3899544"/>
                <a:ext cx="599844" cy="265009"/>
              </a:xfrm>
              <a:prstGeom prst="rect">
                <a:avLst/>
              </a:prstGeom>
              <a:noFill/>
            </p:spPr>
            <p:txBody>
              <a:bodyPr wrap="none" rtlCol="0">
                <a:spAutoFit/>
              </a:bodyPr>
              <a:lstStyle/>
              <a:p>
                <a:pPr defTabSz="932597"/>
                <a:r>
                  <a:rPr lang="en-US" sz="1122" dirty="0">
                    <a:solidFill>
                      <a:prstClr val="black"/>
                    </a:solidFill>
                    <a:latin typeface="Calibri" panose="020F0502020204030204"/>
                  </a:rPr>
                  <a:t>Politics</a:t>
                </a:r>
              </a:p>
            </p:txBody>
          </p:sp>
          <p:sp>
            <p:nvSpPr>
              <p:cNvPr id="23" name="TextBox 22"/>
              <p:cNvSpPr txBox="1"/>
              <p:nvPr/>
            </p:nvSpPr>
            <p:spPr>
              <a:xfrm>
                <a:off x="2180830" y="4311874"/>
                <a:ext cx="599844" cy="265009"/>
              </a:xfrm>
              <a:prstGeom prst="rect">
                <a:avLst/>
              </a:prstGeom>
              <a:noFill/>
            </p:spPr>
            <p:txBody>
              <a:bodyPr wrap="none" rtlCol="0">
                <a:spAutoFit/>
              </a:bodyPr>
              <a:lstStyle/>
              <a:p>
                <a:pPr defTabSz="932597"/>
                <a:r>
                  <a:rPr lang="en-US" sz="1122" dirty="0">
                    <a:solidFill>
                      <a:prstClr val="black"/>
                    </a:solidFill>
                    <a:latin typeface="Calibri" panose="020F0502020204030204"/>
                  </a:rPr>
                  <a:t>Politics</a:t>
                </a:r>
              </a:p>
            </p:txBody>
          </p:sp>
          <p:sp>
            <p:nvSpPr>
              <p:cNvPr id="24" name="TextBox 23"/>
              <p:cNvSpPr txBox="1"/>
              <p:nvPr/>
            </p:nvSpPr>
            <p:spPr>
              <a:xfrm>
                <a:off x="2259392" y="6055232"/>
                <a:ext cx="554960" cy="265009"/>
              </a:xfrm>
              <a:prstGeom prst="rect">
                <a:avLst/>
              </a:prstGeom>
              <a:noFill/>
            </p:spPr>
            <p:txBody>
              <a:bodyPr wrap="none" rtlCol="0">
                <a:spAutoFit/>
              </a:bodyPr>
              <a:lstStyle/>
              <a:p>
                <a:pPr defTabSz="932597"/>
                <a:r>
                  <a:rPr lang="en-US" sz="1122" dirty="0">
                    <a:solidFill>
                      <a:prstClr val="black"/>
                    </a:solidFill>
                    <a:latin typeface="Calibri" panose="020F0502020204030204"/>
                  </a:rPr>
                  <a:t>Sports</a:t>
                </a:r>
              </a:p>
            </p:txBody>
          </p:sp>
          <p:cxnSp>
            <p:nvCxnSpPr>
              <p:cNvPr id="25" name="Straight Connector 24"/>
              <p:cNvCxnSpPr/>
              <p:nvPr/>
            </p:nvCxnSpPr>
            <p:spPr>
              <a:xfrm>
                <a:off x="2548561" y="4725199"/>
                <a:ext cx="16699" cy="1245939"/>
              </a:xfrm>
              <a:prstGeom prst="line">
                <a:avLst/>
              </a:prstGeom>
              <a:ln w="19050">
                <a:prstDash val="dash"/>
              </a:ln>
            </p:spPr>
            <p:style>
              <a:lnRef idx="1">
                <a:schemeClr val="dk1"/>
              </a:lnRef>
              <a:fillRef idx="0">
                <a:schemeClr val="dk1"/>
              </a:fillRef>
              <a:effectRef idx="0">
                <a:schemeClr val="dk1"/>
              </a:effectRef>
              <a:fontRef idx="minor">
                <a:schemeClr val="tx1"/>
              </a:fontRef>
            </p:style>
          </p:cxnSp>
          <p:pic>
            <p:nvPicPr>
              <p:cNvPr id="26"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0341" y="6055232"/>
                <a:ext cx="416098" cy="366014"/>
              </a:xfrm>
              <a:prstGeom prst="rect">
                <a:avLst/>
              </a:prstGeom>
            </p:spPr>
          </p:pic>
          <p:cxnSp>
            <p:nvCxnSpPr>
              <p:cNvPr id="27" name="Straight Connector 26"/>
              <p:cNvCxnSpPr/>
              <p:nvPr/>
            </p:nvCxnSpPr>
            <p:spPr>
              <a:xfrm>
                <a:off x="1243506" y="4725199"/>
                <a:ext cx="14884" cy="1304463"/>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28" name="Flowchart: Alternate Process 27"/>
              <p:cNvSpPr/>
              <p:nvPr/>
            </p:nvSpPr>
            <p:spPr>
              <a:xfrm>
                <a:off x="511942" y="2491884"/>
                <a:ext cx="2388198" cy="4199248"/>
              </a:xfrm>
              <a:prstGeom prst="flowChartAlternateProcess">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grpSp>
      </p:grpSp>
      <p:grpSp>
        <p:nvGrpSpPr>
          <p:cNvPr id="62" name="Group 61"/>
          <p:cNvGrpSpPr/>
          <p:nvPr/>
        </p:nvGrpSpPr>
        <p:grpSpPr>
          <a:xfrm>
            <a:off x="5391068" y="1015710"/>
            <a:ext cx="471091" cy="2419611"/>
            <a:chOff x="6774092" y="2540559"/>
            <a:chExt cx="817581" cy="4199248"/>
          </a:xfrm>
        </p:grpSpPr>
        <p:sp>
          <p:nvSpPr>
            <p:cNvPr id="63" name="Flowchart: Alternate Process 62"/>
            <p:cNvSpPr/>
            <p:nvPr/>
          </p:nvSpPr>
          <p:spPr>
            <a:xfrm>
              <a:off x="6774092" y="2540559"/>
              <a:ext cx="817581" cy="4199248"/>
            </a:xfrm>
            <a:prstGeom prst="flowChartAlternateProcess">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pic>
          <p:nvPicPr>
            <p:cNvPr id="64"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60142" y="2846016"/>
              <a:ext cx="416098" cy="366014"/>
            </a:xfrm>
            <a:prstGeom prst="rect">
              <a:avLst/>
            </a:prstGeom>
          </p:spPr>
        </p:pic>
        <p:pic>
          <p:nvPicPr>
            <p:cNvPr id="65"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60141" y="3337244"/>
              <a:ext cx="416098" cy="366014"/>
            </a:xfrm>
            <a:prstGeom prst="rect">
              <a:avLst/>
            </a:prstGeom>
          </p:spPr>
        </p:pic>
        <p:pic>
          <p:nvPicPr>
            <p:cNvPr id="66"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60141" y="3821356"/>
              <a:ext cx="416098" cy="366014"/>
            </a:xfrm>
            <a:prstGeom prst="rect">
              <a:avLst/>
            </a:prstGeom>
          </p:spPr>
        </p:pic>
        <p:pic>
          <p:nvPicPr>
            <p:cNvPr id="67"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85356" y="4247727"/>
              <a:ext cx="416098" cy="366014"/>
            </a:xfrm>
            <a:prstGeom prst="rect">
              <a:avLst/>
            </a:prstGeom>
          </p:spPr>
        </p:pic>
        <p:pic>
          <p:nvPicPr>
            <p:cNvPr id="68"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08986" y="5991085"/>
              <a:ext cx="416098" cy="366014"/>
            </a:xfrm>
            <a:prstGeom prst="rect">
              <a:avLst/>
            </a:prstGeom>
          </p:spPr>
        </p:pic>
        <p:cxnSp>
          <p:nvCxnSpPr>
            <p:cNvPr id="69" name="Straight Connector 68"/>
            <p:cNvCxnSpPr/>
            <p:nvPr/>
          </p:nvCxnSpPr>
          <p:spPr>
            <a:xfrm>
              <a:off x="7202151" y="4661052"/>
              <a:ext cx="14884" cy="1304463"/>
            </a:xfrm>
            <a:prstGeom prst="line">
              <a:avLst/>
            </a:prstGeom>
            <a:ln w="19050">
              <a:prstDash val="dash"/>
            </a:ln>
          </p:spPr>
          <p:style>
            <a:lnRef idx="1">
              <a:schemeClr val="dk1"/>
            </a:lnRef>
            <a:fillRef idx="0">
              <a:schemeClr val="dk1"/>
            </a:fillRef>
            <a:effectRef idx="0">
              <a:schemeClr val="dk1"/>
            </a:effectRef>
            <a:fontRef idx="minor">
              <a:schemeClr val="tx1"/>
            </a:fontRef>
          </p:style>
        </p:cxnSp>
      </p:grpSp>
      <p:grpSp>
        <p:nvGrpSpPr>
          <p:cNvPr id="101" name="Group 100"/>
          <p:cNvGrpSpPr/>
          <p:nvPr/>
        </p:nvGrpSpPr>
        <p:grpSpPr>
          <a:xfrm>
            <a:off x="5899844" y="1002218"/>
            <a:ext cx="752136" cy="2419611"/>
            <a:chOff x="5926868" y="1007821"/>
            <a:chExt cx="737455" cy="2372383"/>
          </a:xfrm>
        </p:grpSpPr>
        <p:sp>
          <p:nvSpPr>
            <p:cNvPr id="71" name="TextBox 70"/>
            <p:cNvSpPr txBox="1"/>
            <p:nvPr/>
          </p:nvSpPr>
          <p:spPr>
            <a:xfrm>
              <a:off x="6065645" y="1167333"/>
              <a:ext cx="463588" cy="265009"/>
            </a:xfrm>
            <a:prstGeom prst="rect">
              <a:avLst/>
            </a:prstGeom>
            <a:noFill/>
          </p:spPr>
          <p:txBody>
            <a:bodyPr wrap="none" rtlCol="0">
              <a:spAutoFit/>
            </a:bodyPr>
            <a:lstStyle/>
            <a:p>
              <a:pPr defTabSz="932597"/>
              <a:r>
                <a:rPr lang="en-US" sz="1122" dirty="0">
                  <a:solidFill>
                    <a:prstClr val="black"/>
                  </a:solidFill>
                  <a:latin typeface="Calibri" panose="020F0502020204030204"/>
                </a:rPr>
                <a:t>Tech</a:t>
              </a:r>
            </a:p>
          </p:txBody>
        </p:sp>
        <p:sp>
          <p:nvSpPr>
            <p:cNvPr id="72" name="TextBox 71"/>
            <p:cNvSpPr txBox="1"/>
            <p:nvPr/>
          </p:nvSpPr>
          <p:spPr>
            <a:xfrm>
              <a:off x="6004330" y="1446122"/>
              <a:ext cx="572594" cy="265009"/>
            </a:xfrm>
            <a:prstGeom prst="rect">
              <a:avLst/>
            </a:prstGeom>
            <a:noFill/>
          </p:spPr>
          <p:txBody>
            <a:bodyPr wrap="none" rtlCol="0">
              <a:spAutoFit/>
            </a:bodyPr>
            <a:lstStyle/>
            <a:p>
              <a:pPr algn="ctr" defTabSz="932597"/>
              <a:r>
                <a:rPr lang="en-US" sz="1122" dirty="0">
                  <a:solidFill>
                    <a:prstClr val="black"/>
                  </a:solidFill>
                  <a:latin typeface="Calibri" panose="020F0502020204030204"/>
                </a:rPr>
                <a:t>Health</a:t>
              </a:r>
            </a:p>
          </p:txBody>
        </p:sp>
        <p:sp>
          <p:nvSpPr>
            <p:cNvPr id="73" name="TextBox 72"/>
            <p:cNvSpPr txBox="1"/>
            <p:nvPr/>
          </p:nvSpPr>
          <p:spPr>
            <a:xfrm>
              <a:off x="5996963" y="1727555"/>
              <a:ext cx="599844" cy="265009"/>
            </a:xfrm>
            <a:prstGeom prst="rect">
              <a:avLst/>
            </a:prstGeom>
            <a:noFill/>
          </p:spPr>
          <p:txBody>
            <a:bodyPr wrap="none" rtlCol="0">
              <a:spAutoFit/>
            </a:bodyPr>
            <a:lstStyle/>
            <a:p>
              <a:pPr defTabSz="932597"/>
              <a:r>
                <a:rPr lang="en-US" sz="1122" dirty="0">
                  <a:solidFill>
                    <a:prstClr val="black"/>
                  </a:solidFill>
                  <a:latin typeface="Calibri" panose="020F0502020204030204"/>
                </a:rPr>
                <a:t>Politics</a:t>
              </a:r>
            </a:p>
          </p:txBody>
        </p:sp>
        <p:sp>
          <p:nvSpPr>
            <p:cNvPr id="74" name="TextBox 73"/>
            <p:cNvSpPr txBox="1"/>
            <p:nvPr/>
          </p:nvSpPr>
          <p:spPr>
            <a:xfrm>
              <a:off x="5996963" y="1960503"/>
              <a:ext cx="599844" cy="265009"/>
            </a:xfrm>
            <a:prstGeom prst="rect">
              <a:avLst/>
            </a:prstGeom>
            <a:noFill/>
          </p:spPr>
          <p:txBody>
            <a:bodyPr wrap="none" rtlCol="0">
              <a:spAutoFit/>
            </a:bodyPr>
            <a:lstStyle/>
            <a:p>
              <a:pPr defTabSz="932597"/>
              <a:r>
                <a:rPr lang="en-US" sz="1122" dirty="0">
                  <a:solidFill>
                    <a:prstClr val="black"/>
                  </a:solidFill>
                  <a:latin typeface="Calibri" panose="020F0502020204030204"/>
                </a:rPr>
                <a:t>Politics</a:t>
              </a:r>
            </a:p>
          </p:txBody>
        </p:sp>
        <p:sp>
          <p:nvSpPr>
            <p:cNvPr id="75" name="TextBox 74"/>
            <p:cNvSpPr txBox="1"/>
            <p:nvPr/>
          </p:nvSpPr>
          <p:spPr>
            <a:xfrm>
              <a:off x="6067826" y="2945420"/>
              <a:ext cx="554960" cy="265009"/>
            </a:xfrm>
            <a:prstGeom prst="rect">
              <a:avLst/>
            </a:prstGeom>
            <a:noFill/>
          </p:spPr>
          <p:txBody>
            <a:bodyPr wrap="none" rtlCol="0">
              <a:spAutoFit/>
            </a:bodyPr>
            <a:lstStyle/>
            <a:p>
              <a:pPr defTabSz="932597"/>
              <a:r>
                <a:rPr lang="en-US" sz="1122" dirty="0">
                  <a:solidFill>
                    <a:prstClr val="black"/>
                  </a:solidFill>
                  <a:latin typeface="Calibri" panose="020F0502020204030204"/>
                </a:rPr>
                <a:t>Sports</a:t>
              </a:r>
            </a:p>
          </p:txBody>
        </p:sp>
        <p:cxnSp>
          <p:nvCxnSpPr>
            <p:cNvPr id="76" name="Straight Connector 75"/>
            <p:cNvCxnSpPr/>
            <p:nvPr/>
          </p:nvCxnSpPr>
          <p:spPr>
            <a:xfrm>
              <a:off x="6328656" y="2194013"/>
              <a:ext cx="15062" cy="703899"/>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77" name="Flowchart: Alternate Process 76"/>
            <p:cNvSpPr/>
            <p:nvPr/>
          </p:nvSpPr>
          <p:spPr>
            <a:xfrm>
              <a:off x="5926868" y="1007821"/>
              <a:ext cx="737455" cy="2372383"/>
            </a:xfrm>
            <a:prstGeom prst="flowChartAlternateProcess">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grpSp>
      <p:grpSp>
        <p:nvGrpSpPr>
          <p:cNvPr id="114" name="Group 113"/>
          <p:cNvGrpSpPr/>
          <p:nvPr/>
        </p:nvGrpSpPr>
        <p:grpSpPr>
          <a:xfrm>
            <a:off x="2910694" y="3829757"/>
            <a:ext cx="3899683" cy="2829072"/>
            <a:chOff x="2853016" y="3755005"/>
            <a:chExt cx="3823566" cy="2773852"/>
          </a:xfrm>
        </p:grpSpPr>
        <p:grpSp>
          <p:nvGrpSpPr>
            <p:cNvPr id="48" name="Group 47"/>
            <p:cNvGrpSpPr/>
            <p:nvPr/>
          </p:nvGrpSpPr>
          <p:grpSpPr>
            <a:xfrm>
              <a:off x="5230416" y="4109308"/>
              <a:ext cx="1446166" cy="2419549"/>
              <a:chOff x="712660" y="2491884"/>
              <a:chExt cx="2509893" cy="4199248"/>
            </a:xfrm>
          </p:grpSpPr>
          <p:pic>
            <p:nvPicPr>
              <p:cNvPr id="49"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1497" y="2910163"/>
                <a:ext cx="416098" cy="366014"/>
              </a:xfrm>
              <a:prstGeom prst="rect">
                <a:avLst/>
              </a:prstGeom>
            </p:spPr>
          </p:pic>
          <p:pic>
            <p:nvPicPr>
              <p:cNvPr id="50"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1496" y="3401391"/>
                <a:ext cx="416098" cy="366014"/>
              </a:xfrm>
              <a:prstGeom prst="rect">
                <a:avLst/>
              </a:prstGeom>
            </p:spPr>
          </p:pic>
          <p:pic>
            <p:nvPicPr>
              <p:cNvPr id="51"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1496" y="3885503"/>
                <a:ext cx="416098" cy="366014"/>
              </a:xfrm>
              <a:prstGeom prst="rect">
                <a:avLst/>
              </a:prstGeom>
            </p:spPr>
          </p:pic>
          <p:pic>
            <p:nvPicPr>
              <p:cNvPr id="52"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26711" y="4311874"/>
                <a:ext cx="416098" cy="366014"/>
              </a:xfrm>
              <a:prstGeom prst="rect">
                <a:avLst/>
              </a:prstGeom>
            </p:spPr>
          </p:pic>
          <p:sp>
            <p:nvSpPr>
              <p:cNvPr id="53" name="TextBox 52"/>
              <p:cNvSpPr txBox="1"/>
              <p:nvPr/>
            </p:nvSpPr>
            <p:spPr>
              <a:xfrm>
                <a:off x="2256975" y="2907920"/>
                <a:ext cx="804580" cy="459936"/>
              </a:xfrm>
              <a:prstGeom prst="rect">
                <a:avLst/>
              </a:prstGeom>
              <a:noFill/>
            </p:spPr>
            <p:txBody>
              <a:bodyPr wrap="none" rtlCol="0">
                <a:spAutoFit/>
              </a:bodyPr>
              <a:lstStyle/>
              <a:p>
                <a:pPr defTabSz="932597"/>
                <a:r>
                  <a:rPr lang="en-US" sz="1122" dirty="0">
                    <a:solidFill>
                      <a:prstClr val="black"/>
                    </a:solidFill>
                    <a:latin typeface="Calibri" panose="020F0502020204030204"/>
                  </a:rPr>
                  <a:t>Tech</a:t>
                </a:r>
              </a:p>
            </p:txBody>
          </p:sp>
          <p:sp>
            <p:nvSpPr>
              <p:cNvPr id="54" name="TextBox 53"/>
              <p:cNvSpPr txBox="1"/>
              <p:nvPr/>
            </p:nvSpPr>
            <p:spPr>
              <a:xfrm>
                <a:off x="2009518" y="3401390"/>
                <a:ext cx="993765" cy="459936"/>
              </a:xfrm>
              <a:prstGeom prst="rect">
                <a:avLst/>
              </a:prstGeom>
              <a:noFill/>
            </p:spPr>
            <p:txBody>
              <a:bodyPr wrap="none" rtlCol="0">
                <a:spAutoFit/>
              </a:bodyPr>
              <a:lstStyle/>
              <a:p>
                <a:pPr algn="ctr" defTabSz="932597"/>
                <a:r>
                  <a:rPr lang="en-US" sz="1122" dirty="0">
                    <a:solidFill>
                      <a:prstClr val="black"/>
                    </a:solidFill>
                    <a:latin typeface="Calibri" panose="020F0502020204030204"/>
                  </a:rPr>
                  <a:t>Health</a:t>
                </a:r>
              </a:p>
            </p:txBody>
          </p:sp>
          <p:sp>
            <p:nvSpPr>
              <p:cNvPr id="55" name="TextBox 54"/>
              <p:cNvSpPr txBox="1"/>
              <p:nvPr/>
            </p:nvSpPr>
            <p:spPr>
              <a:xfrm>
                <a:off x="2180829" y="3899543"/>
                <a:ext cx="1041059" cy="459936"/>
              </a:xfrm>
              <a:prstGeom prst="rect">
                <a:avLst/>
              </a:prstGeom>
              <a:noFill/>
            </p:spPr>
            <p:txBody>
              <a:bodyPr wrap="none" rtlCol="0">
                <a:spAutoFit/>
              </a:bodyPr>
              <a:lstStyle/>
              <a:p>
                <a:pPr defTabSz="932597"/>
                <a:r>
                  <a:rPr lang="en-US" sz="1122" dirty="0">
                    <a:solidFill>
                      <a:prstClr val="black"/>
                    </a:solidFill>
                    <a:latin typeface="Calibri" panose="020F0502020204030204"/>
                  </a:rPr>
                  <a:t>Politics</a:t>
                </a:r>
              </a:p>
            </p:txBody>
          </p:sp>
          <p:sp>
            <p:nvSpPr>
              <p:cNvPr id="56" name="TextBox 55"/>
              <p:cNvSpPr txBox="1"/>
              <p:nvPr/>
            </p:nvSpPr>
            <p:spPr>
              <a:xfrm>
                <a:off x="2180831" y="4311874"/>
                <a:ext cx="1041059" cy="459936"/>
              </a:xfrm>
              <a:prstGeom prst="rect">
                <a:avLst/>
              </a:prstGeom>
              <a:noFill/>
            </p:spPr>
            <p:txBody>
              <a:bodyPr wrap="none" rtlCol="0">
                <a:spAutoFit/>
              </a:bodyPr>
              <a:lstStyle/>
              <a:p>
                <a:pPr defTabSz="932597"/>
                <a:r>
                  <a:rPr lang="en-US" sz="1122" dirty="0">
                    <a:solidFill>
                      <a:prstClr val="black"/>
                    </a:solidFill>
                    <a:latin typeface="Calibri" panose="020F0502020204030204"/>
                  </a:rPr>
                  <a:t>Politics</a:t>
                </a:r>
              </a:p>
            </p:txBody>
          </p:sp>
          <p:sp>
            <p:nvSpPr>
              <p:cNvPr id="57" name="TextBox 56"/>
              <p:cNvSpPr txBox="1"/>
              <p:nvPr/>
            </p:nvSpPr>
            <p:spPr>
              <a:xfrm>
                <a:off x="2259392" y="6055232"/>
                <a:ext cx="963161" cy="459936"/>
              </a:xfrm>
              <a:prstGeom prst="rect">
                <a:avLst/>
              </a:prstGeom>
              <a:noFill/>
            </p:spPr>
            <p:txBody>
              <a:bodyPr wrap="none" rtlCol="0">
                <a:spAutoFit/>
              </a:bodyPr>
              <a:lstStyle/>
              <a:p>
                <a:pPr defTabSz="932597"/>
                <a:r>
                  <a:rPr lang="en-US" sz="1122" dirty="0">
                    <a:solidFill>
                      <a:prstClr val="black"/>
                    </a:solidFill>
                    <a:latin typeface="Calibri" panose="020F0502020204030204"/>
                  </a:rPr>
                  <a:t>Sports</a:t>
                </a:r>
              </a:p>
            </p:txBody>
          </p:sp>
          <p:cxnSp>
            <p:nvCxnSpPr>
              <p:cNvPr id="58" name="Straight Connector 57"/>
              <p:cNvCxnSpPr/>
              <p:nvPr/>
            </p:nvCxnSpPr>
            <p:spPr>
              <a:xfrm>
                <a:off x="2548561" y="4725199"/>
                <a:ext cx="16699" cy="1245939"/>
              </a:xfrm>
              <a:prstGeom prst="line">
                <a:avLst/>
              </a:prstGeom>
              <a:ln w="19050">
                <a:prstDash val="dash"/>
              </a:ln>
            </p:spPr>
            <p:style>
              <a:lnRef idx="1">
                <a:schemeClr val="dk1"/>
              </a:lnRef>
              <a:fillRef idx="0">
                <a:schemeClr val="dk1"/>
              </a:fillRef>
              <a:effectRef idx="0">
                <a:schemeClr val="dk1"/>
              </a:effectRef>
              <a:fontRef idx="minor">
                <a:schemeClr val="tx1"/>
              </a:fontRef>
            </p:style>
          </p:cxnSp>
          <p:pic>
            <p:nvPicPr>
              <p:cNvPr id="59"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0341" y="6055232"/>
                <a:ext cx="416098" cy="366014"/>
              </a:xfrm>
              <a:prstGeom prst="rect">
                <a:avLst/>
              </a:prstGeom>
            </p:spPr>
          </p:pic>
          <p:cxnSp>
            <p:nvCxnSpPr>
              <p:cNvPr id="60" name="Straight Connector 59"/>
              <p:cNvCxnSpPr/>
              <p:nvPr/>
            </p:nvCxnSpPr>
            <p:spPr>
              <a:xfrm>
                <a:off x="1243506" y="4725199"/>
                <a:ext cx="14884" cy="1304463"/>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61" name="Flowchart: Alternate Process 60"/>
              <p:cNvSpPr/>
              <p:nvPr/>
            </p:nvSpPr>
            <p:spPr>
              <a:xfrm>
                <a:off x="712660" y="2491884"/>
                <a:ext cx="2388198" cy="4199248"/>
              </a:xfrm>
              <a:prstGeom prst="flowChartAlternateProcess">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grpSp>
        <p:cxnSp>
          <p:nvCxnSpPr>
            <p:cNvPr id="81" name="Straight Arrow Connector 80"/>
            <p:cNvCxnSpPr>
              <a:stCxn id="88" idx="2"/>
              <a:endCxn id="61" idx="1"/>
            </p:cNvCxnSpPr>
            <p:nvPr/>
          </p:nvCxnSpPr>
          <p:spPr>
            <a:xfrm>
              <a:off x="2962000" y="3755005"/>
              <a:ext cx="2268416" cy="15640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rot="2070208">
              <a:off x="2853016" y="4416659"/>
              <a:ext cx="1982787" cy="374846"/>
            </a:xfrm>
            <a:prstGeom prst="rect">
              <a:avLst/>
            </a:prstGeom>
            <a:noFill/>
          </p:spPr>
          <p:txBody>
            <a:bodyPr wrap="none" rtlCol="0">
              <a:spAutoFit/>
            </a:bodyPr>
            <a:lstStyle/>
            <a:p>
              <a:pPr defTabSz="932597"/>
              <a:r>
                <a:rPr lang="en-US" sz="1836" dirty="0">
                  <a:solidFill>
                    <a:srgbClr val="FF0000"/>
                  </a:solidFill>
                  <a:latin typeface="Calibri" panose="020F0502020204030204"/>
                </a:rPr>
                <a:t>Training</a:t>
              </a:r>
              <a:r>
                <a:rPr lang="en-US" sz="1836" dirty="0">
                  <a:solidFill>
                    <a:prstClr val="black"/>
                  </a:solidFill>
                  <a:latin typeface="Calibri" panose="020F0502020204030204"/>
                </a:rPr>
                <a:t> data   </a:t>
              </a:r>
              <a:r>
                <a:rPr lang="en-US" sz="1836" b="1" dirty="0">
                  <a:solidFill>
                    <a:prstClr val="black"/>
                  </a:solidFill>
                  <a:latin typeface="Calibri" panose="020F0502020204030204"/>
                </a:rPr>
                <a:t>80%</a:t>
              </a:r>
            </a:p>
          </p:txBody>
        </p:sp>
      </p:grpSp>
      <p:grpSp>
        <p:nvGrpSpPr>
          <p:cNvPr id="120" name="Group 119"/>
          <p:cNvGrpSpPr/>
          <p:nvPr/>
        </p:nvGrpSpPr>
        <p:grpSpPr>
          <a:xfrm>
            <a:off x="3021847" y="2225516"/>
            <a:ext cx="2369220" cy="1604241"/>
            <a:chOff x="2962000" y="2182077"/>
            <a:chExt cx="2322976" cy="1572928"/>
          </a:xfrm>
        </p:grpSpPr>
        <p:cxnSp>
          <p:nvCxnSpPr>
            <p:cNvPr id="79" name="Straight Arrow Connector 78"/>
            <p:cNvCxnSpPr>
              <a:stCxn id="88" idx="2"/>
              <a:endCxn id="63" idx="1"/>
            </p:cNvCxnSpPr>
            <p:nvPr/>
          </p:nvCxnSpPr>
          <p:spPr>
            <a:xfrm flipV="1">
              <a:off x="2962000" y="2182077"/>
              <a:ext cx="2322976" cy="15729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rot="19542782">
              <a:off x="3117035" y="2732359"/>
              <a:ext cx="1658083" cy="374846"/>
            </a:xfrm>
            <a:prstGeom prst="rect">
              <a:avLst/>
            </a:prstGeom>
            <a:noFill/>
          </p:spPr>
          <p:txBody>
            <a:bodyPr wrap="none" rtlCol="0">
              <a:spAutoFit/>
            </a:bodyPr>
            <a:lstStyle/>
            <a:p>
              <a:pPr defTabSz="932597"/>
              <a:r>
                <a:rPr lang="en-US" sz="1836" dirty="0">
                  <a:solidFill>
                    <a:srgbClr val="FF0000"/>
                  </a:solidFill>
                  <a:latin typeface="Calibri" panose="020F0502020204030204"/>
                </a:rPr>
                <a:t>Test</a:t>
              </a:r>
              <a:r>
                <a:rPr lang="en-US" sz="1836" dirty="0">
                  <a:solidFill>
                    <a:prstClr val="black"/>
                  </a:solidFill>
                  <a:latin typeface="Calibri" panose="020F0502020204030204"/>
                </a:rPr>
                <a:t> data    </a:t>
              </a:r>
              <a:r>
                <a:rPr lang="en-US" sz="1836" b="1" dirty="0">
                  <a:solidFill>
                    <a:prstClr val="black"/>
                  </a:solidFill>
                  <a:latin typeface="Calibri" panose="020F0502020204030204"/>
                </a:rPr>
                <a:t>20%</a:t>
              </a:r>
            </a:p>
          </p:txBody>
        </p:sp>
      </p:grpSp>
      <p:cxnSp>
        <p:nvCxnSpPr>
          <p:cNvPr id="94" name="Straight Arrow Connector 93"/>
          <p:cNvCxnSpPr>
            <a:stCxn id="63" idx="2"/>
          </p:cNvCxnSpPr>
          <p:nvPr/>
        </p:nvCxnSpPr>
        <p:spPr>
          <a:xfrm>
            <a:off x="5626613" y="3435321"/>
            <a:ext cx="3997454" cy="143715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9383509" y="759081"/>
            <a:ext cx="2255888" cy="1759168"/>
          </a:xfrm>
          <a:prstGeom prst="rect">
            <a:avLst/>
          </a:prstGeom>
          <a:solidFill>
            <a:schemeClr val="accent1"/>
          </a:solidFill>
        </p:spPr>
        <p:txBody>
          <a:bodyPr wrap="square" rtlCol="0">
            <a:spAutoFit/>
          </a:bodyPr>
          <a:lstStyle/>
          <a:p>
            <a:pPr algn="ctr" defTabSz="932597"/>
            <a:r>
              <a:rPr lang="en-US" sz="2040" b="1" dirty="0">
                <a:solidFill>
                  <a:prstClr val="white"/>
                </a:solidFill>
                <a:latin typeface="Calibri" panose="020F0502020204030204"/>
              </a:rPr>
              <a:t>Model’s</a:t>
            </a:r>
          </a:p>
          <a:p>
            <a:pPr algn="ctr" defTabSz="932597"/>
            <a:r>
              <a:rPr lang="en-US" sz="2040" b="1" dirty="0">
                <a:solidFill>
                  <a:prstClr val="white"/>
                </a:solidFill>
                <a:latin typeface="Calibri" panose="020F0502020204030204"/>
              </a:rPr>
              <a:t>Performance</a:t>
            </a:r>
          </a:p>
          <a:p>
            <a:pPr algn="ctr" defTabSz="932597"/>
            <a:endParaRPr lang="en-US" sz="1632" dirty="0">
              <a:solidFill>
                <a:prstClr val="white"/>
              </a:solidFill>
              <a:latin typeface="Calibri" panose="020F0502020204030204"/>
            </a:endParaRPr>
          </a:p>
          <a:p>
            <a:pPr algn="ctr" defTabSz="932597"/>
            <a:r>
              <a:rPr lang="en-US" sz="1632" dirty="0">
                <a:solidFill>
                  <a:prstClr val="white"/>
                </a:solidFill>
                <a:latin typeface="Calibri" panose="020F0502020204030204"/>
              </a:rPr>
              <a:t>Difference between “True Labels” and “Predicted Labels”</a:t>
            </a:r>
          </a:p>
        </p:txBody>
      </p:sp>
      <p:sp>
        <p:nvSpPr>
          <p:cNvPr id="132" name="Rectangle 131"/>
          <p:cNvSpPr/>
          <p:nvPr/>
        </p:nvSpPr>
        <p:spPr>
          <a:xfrm>
            <a:off x="6446567" y="492263"/>
            <a:ext cx="693549" cy="542399"/>
          </a:xfrm>
          <a:prstGeom prst="rect">
            <a:avLst/>
          </a:prstGeom>
        </p:spPr>
        <p:txBody>
          <a:bodyPr wrap="square">
            <a:spAutoFit/>
          </a:bodyPr>
          <a:lstStyle/>
          <a:p>
            <a:pPr algn="ctr" defTabSz="932597"/>
            <a:r>
              <a:rPr lang="en-US" sz="1428" dirty="0">
                <a:solidFill>
                  <a:srgbClr val="FF0000"/>
                </a:solidFill>
                <a:latin typeface="Calibri" panose="020F0502020204030204"/>
              </a:rPr>
              <a:t>True</a:t>
            </a:r>
          </a:p>
          <a:p>
            <a:pPr algn="ctr" defTabSz="932597"/>
            <a:r>
              <a:rPr lang="en-US" sz="1428" dirty="0">
                <a:solidFill>
                  <a:srgbClr val="FF0000"/>
                </a:solidFill>
                <a:latin typeface="Calibri" panose="020F0502020204030204"/>
              </a:rPr>
              <a:t>labels</a:t>
            </a:r>
            <a:endParaRPr lang="en-US" sz="1428" dirty="0">
              <a:solidFill>
                <a:prstClr val="black"/>
              </a:solidFill>
              <a:latin typeface="Calibri" panose="020F0502020204030204"/>
            </a:endParaRPr>
          </a:p>
        </p:txBody>
      </p:sp>
      <p:grpSp>
        <p:nvGrpSpPr>
          <p:cNvPr id="9" name="Group 8"/>
          <p:cNvGrpSpPr/>
          <p:nvPr/>
        </p:nvGrpSpPr>
        <p:grpSpPr>
          <a:xfrm>
            <a:off x="7159657" y="477685"/>
            <a:ext cx="2464410" cy="4394792"/>
            <a:chOff x="7019044" y="468361"/>
            <a:chExt cx="2416308" cy="4309011"/>
          </a:xfrm>
        </p:grpSpPr>
        <p:cxnSp>
          <p:nvCxnSpPr>
            <p:cNvPr id="102" name="Straight Arrow Connector 101"/>
            <p:cNvCxnSpPr>
              <a:endCxn id="130" idx="2"/>
            </p:cNvCxnSpPr>
            <p:nvPr/>
          </p:nvCxnSpPr>
          <p:spPr>
            <a:xfrm flipH="1" flipV="1">
              <a:off x="7474181" y="3363049"/>
              <a:ext cx="1961171" cy="141432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123" name="Group 122"/>
            <p:cNvGrpSpPr/>
            <p:nvPr/>
          </p:nvGrpSpPr>
          <p:grpSpPr>
            <a:xfrm>
              <a:off x="7105453" y="990666"/>
              <a:ext cx="737455" cy="2372383"/>
              <a:chOff x="5926868" y="1007821"/>
              <a:chExt cx="737455" cy="2372383"/>
            </a:xfrm>
          </p:grpSpPr>
          <p:sp>
            <p:nvSpPr>
              <p:cNvPr id="124" name="TextBox 123"/>
              <p:cNvSpPr txBox="1"/>
              <p:nvPr/>
            </p:nvSpPr>
            <p:spPr>
              <a:xfrm>
                <a:off x="6065645" y="1167333"/>
                <a:ext cx="463588" cy="265009"/>
              </a:xfrm>
              <a:prstGeom prst="rect">
                <a:avLst/>
              </a:prstGeom>
              <a:noFill/>
            </p:spPr>
            <p:txBody>
              <a:bodyPr wrap="none" rtlCol="0">
                <a:spAutoFit/>
              </a:bodyPr>
              <a:lstStyle/>
              <a:p>
                <a:pPr defTabSz="932597"/>
                <a:r>
                  <a:rPr lang="en-US" sz="1122" dirty="0">
                    <a:solidFill>
                      <a:prstClr val="black"/>
                    </a:solidFill>
                    <a:latin typeface="Calibri" panose="020F0502020204030204"/>
                  </a:rPr>
                  <a:t>Tech</a:t>
                </a:r>
              </a:p>
            </p:txBody>
          </p:sp>
          <p:sp>
            <p:nvSpPr>
              <p:cNvPr id="125" name="TextBox 124"/>
              <p:cNvSpPr txBox="1"/>
              <p:nvPr/>
            </p:nvSpPr>
            <p:spPr>
              <a:xfrm>
                <a:off x="6004330" y="1446122"/>
                <a:ext cx="572594" cy="265009"/>
              </a:xfrm>
              <a:prstGeom prst="rect">
                <a:avLst/>
              </a:prstGeom>
              <a:noFill/>
            </p:spPr>
            <p:txBody>
              <a:bodyPr wrap="none" rtlCol="0">
                <a:spAutoFit/>
              </a:bodyPr>
              <a:lstStyle/>
              <a:p>
                <a:pPr algn="ctr" defTabSz="932597"/>
                <a:r>
                  <a:rPr lang="en-US" sz="1122" dirty="0">
                    <a:solidFill>
                      <a:prstClr val="black"/>
                    </a:solidFill>
                    <a:latin typeface="Calibri" panose="020F0502020204030204"/>
                  </a:rPr>
                  <a:t>Health</a:t>
                </a:r>
              </a:p>
            </p:txBody>
          </p:sp>
          <p:sp>
            <p:nvSpPr>
              <p:cNvPr id="126" name="TextBox 125"/>
              <p:cNvSpPr txBox="1"/>
              <p:nvPr/>
            </p:nvSpPr>
            <p:spPr>
              <a:xfrm>
                <a:off x="5996963" y="1727555"/>
                <a:ext cx="599844" cy="265009"/>
              </a:xfrm>
              <a:prstGeom prst="rect">
                <a:avLst/>
              </a:prstGeom>
              <a:noFill/>
            </p:spPr>
            <p:txBody>
              <a:bodyPr wrap="none" rtlCol="0">
                <a:spAutoFit/>
              </a:bodyPr>
              <a:lstStyle/>
              <a:p>
                <a:pPr defTabSz="932597"/>
                <a:r>
                  <a:rPr lang="en-US" sz="1122" dirty="0">
                    <a:solidFill>
                      <a:prstClr val="black"/>
                    </a:solidFill>
                    <a:latin typeface="Calibri" panose="020F0502020204030204"/>
                  </a:rPr>
                  <a:t>Politics</a:t>
                </a:r>
              </a:p>
            </p:txBody>
          </p:sp>
          <p:sp>
            <p:nvSpPr>
              <p:cNvPr id="127" name="TextBox 126"/>
              <p:cNvSpPr txBox="1"/>
              <p:nvPr/>
            </p:nvSpPr>
            <p:spPr>
              <a:xfrm>
                <a:off x="5996963" y="1960503"/>
                <a:ext cx="599844" cy="265009"/>
              </a:xfrm>
              <a:prstGeom prst="rect">
                <a:avLst/>
              </a:prstGeom>
              <a:noFill/>
            </p:spPr>
            <p:txBody>
              <a:bodyPr wrap="none" rtlCol="0">
                <a:spAutoFit/>
              </a:bodyPr>
              <a:lstStyle/>
              <a:p>
                <a:pPr defTabSz="932597"/>
                <a:r>
                  <a:rPr lang="en-US" sz="1122" dirty="0">
                    <a:solidFill>
                      <a:prstClr val="black"/>
                    </a:solidFill>
                    <a:latin typeface="Calibri" panose="020F0502020204030204"/>
                  </a:rPr>
                  <a:t>Politics</a:t>
                </a:r>
              </a:p>
            </p:txBody>
          </p:sp>
          <p:sp>
            <p:nvSpPr>
              <p:cNvPr id="128" name="TextBox 127"/>
              <p:cNvSpPr txBox="1"/>
              <p:nvPr/>
            </p:nvSpPr>
            <p:spPr>
              <a:xfrm>
                <a:off x="6067826" y="2945420"/>
                <a:ext cx="554960" cy="265009"/>
              </a:xfrm>
              <a:prstGeom prst="rect">
                <a:avLst/>
              </a:prstGeom>
              <a:noFill/>
            </p:spPr>
            <p:txBody>
              <a:bodyPr wrap="none" rtlCol="0">
                <a:spAutoFit/>
              </a:bodyPr>
              <a:lstStyle/>
              <a:p>
                <a:pPr defTabSz="932597"/>
                <a:r>
                  <a:rPr lang="en-US" sz="1122" dirty="0">
                    <a:solidFill>
                      <a:prstClr val="black"/>
                    </a:solidFill>
                    <a:latin typeface="Calibri" panose="020F0502020204030204"/>
                  </a:rPr>
                  <a:t>Sports</a:t>
                </a:r>
              </a:p>
            </p:txBody>
          </p:sp>
          <p:cxnSp>
            <p:nvCxnSpPr>
              <p:cNvPr id="129" name="Straight Connector 128"/>
              <p:cNvCxnSpPr/>
              <p:nvPr/>
            </p:nvCxnSpPr>
            <p:spPr>
              <a:xfrm>
                <a:off x="6328656" y="2194013"/>
                <a:ext cx="15062" cy="703899"/>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130" name="Flowchart: Alternate Process 129"/>
              <p:cNvSpPr/>
              <p:nvPr/>
            </p:nvSpPr>
            <p:spPr>
              <a:xfrm>
                <a:off x="5926868" y="1007821"/>
                <a:ext cx="737455" cy="2372383"/>
              </a:xfrm>
              <a:prstGeom prst="flowChartAlternateProcess">
                <a:avLst/>
              </a:prstGeom>
              <a:solidFill>
                <a:schemeClr val="accent6">
                  <a:lumMod val="60000"/>
                  <a:lumOff val="40000"/>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grpSp>
        <p:sp>
          <p:nvSpPr>
            <p:cNvPr id="133" name="Rectangle 132"/>
            <p:cNvSpPr/>
            <p:nvPr/>
          </p:nvSpPr>
          <p:spPr>
            <a:xfrm>
              <a:off x="7019044" y="468361"/>
              <a:ext cx="910174" cy="531812"/>
            </a:xfrm>
            <a:prstGeom prst="rect">
              <a:avLst/>
            </a:prstGeom>
          </p:spPr>
          <p:txBody>
            <a:bodyPr wrap="square">
              <a:spAutoFit/>
            </a:bodyPr>
            <a:lstStyle/>
            <a:p>
              <a:pPr algn="ctr" defTabSz="932597"/>
              <a:r>
                <a:rPr lang="en-US" sz="1428" dirty="0">
                  <a:solidFill>
                    <a:srgbClr val="FF0000"/>
                  </a:solidFill>
                  <a:latin typeface="Calibri" panose="020F0502020204030204"/>
                </a:rPr>
                <a:t>Predicted</a:t>
              </a:r>
            </a:p>
            <a:p>
              <a:pPr algn="ctr" defTabSz="932597"/>
              <a:r>
                <a:rPr lang="en-US" sz="1428" dirty="0">
                  <a:solidFill>
                    <a:srgbClr val="FF0000"/>
                  </a:solidFill>
                  <a:latin typeface="Calibri" panose="020F0502020204030204"/>
                </a:rPr>
                <a:t>labels</a:t>
              </a:r>
              <a:endParaRPr lang="en-US" sz="1428" dirty="0">
                <a:solidFill>
                  <a:prstClr val="black"/>
                </a:solidFill>
                <a:latin typeface="Calibri" panose="020F0502020204030204"/>
              </a:endParaRPr>
            </a:p>
          </p:txBody>
        </p:sp>
      </p:grpSp>
      <p:grpSp>
        <p:nvGrpSpPr>
          <p:cNvPr id="6" name="Group 5"/>
          <p:cNvGrpSpPr/>
          <p:nvPr/>
        </p:nvGrpSpPr>
        <p:grpSpPr>
          <a:xfrm>
            <a:off x="6829846" y="4916426"/>
            <a:ext cx="3513340" cy="1507244"/>
            <a:chOff x="6695671" y="4820464"/>
            <a:chExt cx="3444764" cy="1477824"/>
          </a:xfrm>
        </p:grpSpPr>
        <p:cxnSp>
          <p:nvCxnSpPr>
            <p:cNvPr id="90" name="Straight Arrow Connector 89"/>
            <p:cNvCxnSpPr/>
            <p:nvPr/>
          </p:nvCxnSpPr>
          <p:spPr>
            <a:xfrm flipV="1">
              <a:off x="6695671" y="5319082"/>
              <a:ext cx="2310032"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9050540" y="4820464"/>
              <a:ext cx="1089895" cy="1477824"/>
              <a:chOff x="11205404" y="2534304"/>
              <a:chExt cx="2776890" cy="3765274"/>
            </a:xfrm>
          </p:grpSpPr>
          <p:pic>
            <p:nvPicPr>
              <p:cNvPr id="82" name="Picture 81" descr="Brain, Head, Science, Human, Biology, Scheme, Profile"/>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11205404" y="2534304"/>
                <a:ext cx="2776890" cy="3765274"/>
              </a:xfrm>
              <a:prstGeom prst="rect">
                <a:avLst/>
              </a:prstGeom>
            </p:spPr>
          </p:pic>
          <p:pic>
            <p:nvPicPr>
              <p:cNvPr id="84" name="Picture 83" descr="Gehirn, Anatomie, Menschliche, Wissenschaft, Gesundheit"/>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1049999">
                <a:off x="11593984" y="2668451"/>
                <a:ext cx="2009801" cy="1444544"/>
              </a:xfrm>
              <a:prstGeom prst="rect">
                <a:avLst/>
              </a:prstGeom>
            </p:spPr>
          </p:pic>
        </p:grpSp>
        <p:sp>
          <p:nvSpPr>
            <p:cNvPr id="87" name="TextBox 86"/>
            <p:cNvSpPr txBox="1"/>
            <p:nvPr/>
          </p:nvSpPr>
          <p:spPr>
            <a:xfrm>
              <a:off x="6992278" y="4990554"/>
              <a:ext cx="1697709" cy="374846"/>
            </a:xfrm>
            <a:prstGeom prst="rect">
              <a:avLst/>
            </a:prstGeom>
            <a:noFill/>
          </p:spPr>
          <p:txBody>
            <a:bodyPr wrap="none" rtlCol="0">
              <a:spAutoFit/>
            </a:bodyPr>
            <a:lstStyle/>
            <a:p>
              <a:pPr defTabSz="932597"/>
              <a:r>
                <a:rPr lang="en-US" sz="1836" dirty="0">
                  <a:solidFill>
                    <a:srgbClr val="FF0000"/>
                  </a:solidFill>
                  <a:latin typeface="Calibri" panose="020F0502020204030204"/>
                </a:rPr>
                <a:t>Train the Model</a:t>
              </a:r>
              <a:endParaRPr lang="en-US" sz="1836" b="1" dirty="0">
                <a:solidFill>
                  <a:prstClr val="black"/>
                </a:solidFill>
                <a:latin typeface="Calibri" panose="020F0502020204030204"/>
              </a:endParaRPr>
            </a:p>
          </p:txBody>
        </p:sp>
      </p:grpSp>
      <p:sp>
        <p:nvSpPr>
          <p:cNvPr id="88" name="TextBox 87"/>
          <p:cNvSpPr txBox="1"/>
          <p:nvPr/>
        </p:nvSpPr>
        <p:spPr>
          <a:xfrm rot="16200000">
            <a:off x="2523166" y="3638603"/>
            <a:ext cx="615055" cy="382308"/>
          </a:xfrm>
          <a:prstGeom prst="rect">
            <a:avLst/>
          </a:prstGeom>
          <a:noFill/>
        </p:spPr>
        <p:txBody>
          <a:bodyPr wrap="none" rtlCol="0">
            <a:spAutoFit/>
          </a:bodyPr>
          <a:lstStyle/>
          <a:p>
            <a:pPr defTabSz="932597"/>
            <a:r>
              <a:rPr lang="en-US" sz="1836" dirty="0">
                <a:solidFill>
                  <a:srgbClr val="FF0000"/>
                </a:solidFill>
                <a:latin typeface="Calibri" panose="020F0502020204030204"/>
              </a:rPr>
              <a:t>Split</a:t>
            </a:r>
            <a:endParaRPr lang="en-US" sz="1836" b="1" dirty="0">
              <a:solidFill>
                <a:prstClr val="black"/>
              </a:solidFill>
              <a:latin typeface="Calibri" panose="020F0502020204030204"/>
            </a:endParaRPr>
          </a:p>
        </p:txBody>
      </p:sp>
      <p:sp>
        <p:nvSpPr>
          <p:cNvPr id="91" name="Rectangle 90"/>
          <p:cNvSpPr/>
          <p:nvPr/>
        </p:nvSpPr>
        <p:spPr>
          <a:xfrm>
            <a:off x="5764499" y="664087"/>
            <a:ext cx="739258" cy="318286"/>
          </a:xfrm>
          <a:prstGeom prst="rect">
            <a:avLst/>
          </a:prstGeom>
        </p:spPr>
        <p:txBody>
          <a:bodyPr wrap="square">
            <a:spAutoFit/>
          </a:bodyPr>
          <a:lstStyle/>
          <a:p>
            <a:pPr algn="ctr" defTabSz="932597"/>
            <a:r>
              <a:rPr lang="en-US" sz="1428" dirty="0">
                <a:solidFill>
                  <a:srgbClr val="FF0000"/>
                </a:solidFill>
                <a:latin typeface="Calibri" panose="020F0502020204030204"/>
              </a:rPr>
              <a:t>Detach</a:t>
            </a:r>
          </a:p>
        </p:txBody>
      </p:sp>
      <p:sp>
        <p:nvSpPr>
          <p:cNvPr id="92" name="TextBox 91"/>
          <p:cNvSpPr txBox="1"/>
          <p:nvPr/>
        </p:nvSpPr>
        <p:spPr>
          <a:xfrm rot="1160586">
            <a:off x="5582275" y="3966410"/>
            <a:ext cx="3339477" cy="382308"/>
          </a:xfrm>
          <a:prstGeom prst="rect">
            <a:avLst/>
          </a:prstGeom>
          <a:noFill/>
        </p:spPr>
        <p:txBody>
          <a:bodyPr wrap="none" rtlCol="0">
            <a:spAutoFit/>
          </a:bodyPr>
          <a:lstStyle/>
          <a:p>
            <a:pPr defTabSz="932597"/>
            <a:r>
              <a:rPr lang="en-US" sz="1836" dirty="0">
                <a:solidFill>
                  <a:srgbClr val="FF0000"/>
                </a:solidFill>
                <a:latin typeface="Calibri" panose="020F0502020204030204"/>
              </a:rPr>
              <a:t>Test trained model with features</a:t>
            </a:r>
            <a:endParaRPr lang="en-US" sz="1836" b="1" dirty="0">
              <a:solidFill>
                <a:prstClr val="black"/>
              </a:solidFill>
              <a:latin typeface="Calibri" panose="020F0502020204030204"/>
            </a:endParaRPr>
          </a:p>
        </p:txBody>
      </p:sp>
      <p:sp>
        <p:nvSpPr>
          <p:cNvPr id="93" name="TextBox 92"/>
          <p:cNvSpPr txBox="1"/>
          <p:nvPr/>
        </p:nvSpPr>
        <p:spPr>
          <a:xfrm rot="2123189">
            <a:off x="7960435" y="3789925"/>
            <a:ext cx="2122708" cy="670445"/>
          </a:xfrm>
          <a:prstGeom prst="rect">
            <a:avLst/>
          </a:prstGeom>
          <a:noFill/>
        </p:spPr>
        <p:txBody>
          <a:bodyPr wrap="none" rtlCol="0">
            <a:spAutoFit/>
          </a:bodyPr>
          <a:lstStyle/>
          <a:p>
            <a:pPr algn="ctr" defTabSz="932597"/>
            <a:r>
              <a:rPr lang="en-US" sz="1836" dirty="0">
                <a:solidFill>
                  <a:srgbClr val="FF0000"/>
                </a:solidFill>
                <a:latin typeface="Calibri" panose="020F0502020204030204"/>
              </a:rPr>
              <a:t>Compare prediction</a:t>
            </a:r>
          </a:p>
          <a:p>
            <a:pPr algn="ctr" defTabSz="932597"/>
            <a:r>
              <a:rPr lang="en-US" sz="1836" dirty="0">
                <a:solidFill>
                  <a:srgbClr val="FF0000"/>
                </a:solidFill>
                <a:latin typeface="Calibri" panose="020F0502020204030204"/>
              </a:rPr>
              <a:t>with true labels</a:t>
            </a:r>
            <a:endParaRPr lang="en-US" sz="1836" dirty="0">
              <a:solidFill>
                <a:prstClr val="black"/>
              </a:solidFill>
              <a:latin typeface="Calibri" panose="020F0502020204030204"/>
            </a:endParaRPr>
          </a:p>
        </p:txBody>
      </p:sp>
      <p:grpSp>
        <p:nvGrpSpPr>
          <p:cNvPr id="29" name="Group 28"/>
          <p:cNvGrpSpPr/>
          <p:nvPr/>
        </p:nvGrpSpPr>
        <p:grpSpPr>
          <a:xfrm>
            <a:off x="6982246" y="993311"/>
            <a:ext cx="480746" cy="2194778"/>
            <a:chOff x="6845097" y="973923"/>
            <a:chExt cx="471362" cy="2151938"/>
          </a:xfrm>
        </p:grpSpPr>
        <p:grpSp>
          <p:nvGrpSpPr>
            <p:cNvPr id="14" name="Group 13"/>
            <p:cNvGrpSpPr/>
            <p:nvPr/>
          </p:nvGrpSpPr>
          <p:grpSpPr>
            <a:xfrm>
              <a:off x="6848757" y="973923"/>
              <a:ext cx="467702" cy="374846"/>
              <a:chOff x="10660566" y="802532"/>
              <a:chExt cx="467702" cy="374846"/>
            </a:xfrm>
          </p:grpSpPr>
          <p:cxnSp>
            <p:nvCxnSpPr>
              <p:cNvPr id="11" name="Straight Arrow Connector 10"/>
              <p:cNvCxnSpPr/>
              <p:nvPr/>
            </p:nvCxnSpPr>
            <p:spPr>
              <a:xfrm>
                <a:off x="10660566" y="1127441"/>
                <a:ext cx="467702" cy="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0661821" y="802532"/>
                <a:ext cx="465192" cy="374846"/>
              </a:xfrm>
              <a:prstGeom prst="rect">
                <a:avLst/>
              </a:prstGeom>
              <a:noFill/>
            </p:spPr>
            <p:txBody>
              <a:bodyPr wrap="none" rtlCol="0">
                <a:spAutoFit/>
              </a:bodyPr>
              <a:lstStyle/>
              <a:p>
                <a:pPr algn="ctr" defTabSz="932597"/>
                <a:r>
                  <a:rPr lang="en-US" sz="1836" dirty="0">
                    <a:solidFill>
                      <a:srgbClr val="FF0000"/>
                    </a:solidFill>
                    <a:latin typeface="Calibri" panose="020F0502020204030204"/>
                  </a:rPr>
                  <a:t>+/-</a:t>
                </a:r>
              </a:p>
            </p:txBody>
          </p:sp>
        </p:grpSp>
        <p:grpSp>
          <p:nvGrpSpPr>
            <p:cNvPr id="98" name="Group 97"/>
            <p:cNvGrpSpPr/>
            <p:nvPr/>
          </p:nvGrpSpPr>
          <p:grpSpPr>
            <a:xfrm>
              <a:off x="6845097" y="1241061"/>
              <a:ext cx="467702" cy="374846"/>
              <a:chOff x="10660566" y="802532"/>
              <a:chExt cx="467702" cy="374846"/>
            </a:xfrm>
          </p:grpSpPr>
          <p:cxnSp>
            <p:nvCxnSpPr>
              <p:cNvPr id="99" name="Straight Arrow Connector 98"/>
              <p:cNvCxnSpPr/>
              <p:nvPr/>
            </p:nvCxnSpPr>
            <p:spPr>
              <a:xfrm>
                <a:off x="10660566" y="1127441"/>
                <a:ext cx="467702" cy="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10661821" y="802532"/>
                <a:ext cx="465192" cy="374846"/>
              </a:xfrm>
              <a:prstGeom prst="rect">
                <a:avLst/>
              </a:prstGeom>
              <a:noFill/>
            </p:spPr>
            <p:txBody>
              <a:bodyPr wrap="none" rtlCol="0">
                <a:spAutoFit/>
              </a:bodyPr>
              <a:lstStyle/>
              <a:p>
                <a:pPr algn="ctr" defTabSz="932597"/>
                <a:r>
                  <a:rPr lang="en-US" sz="1836" dirty="0">
                    <a:solidFill>
                      <a:srgbClr val="FF0000"/>
                    </a:solidFill>
                    <a:latin typeface="Calibri" panose="020F0502020204030204"/>
                  </a:rPr>
                  <a:t>+/-</a:t>
                </a:r>
              </a:p>
            </p:txBody>
          </p:sp>
        </p:grpSp>
        <p:grpSp>
          <p:nvGrpSpPr>
            <p:cNvPr id="103" name="Group 102"/>
            <p:cNvGrpSpPr/>
            <p:nvPr/>
          </p:nvGrpSpPr>
          <p:grpSpPr>
            <a:xfrm>
              <a:off x="6845097" y="2751015"/>
              <a:ext cx="467702" cy="374846"/>
              <a:chOff x="10660566" y="802532"/>
              <a:chExt cx="467702" cy="374846"/>
            </a:xfrm>
          </p:grpSpPr>
          <p:cxnSp>
            <p:nvCxnSpPr>
              <p:cNvPr id="104" name="Straight Arrow Connector 103"/>
              <p:cNvCxnSpPr/>
              <p:nvPr/>
            </p:nvCxnSpPr>
            <p:spPr>
              <a:xfrm>
                <a:off x="10660566" y="1127441"/>
                <a:ext cx="467702" cy="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a:off x="10661821" y="802532"/>
                <a:ext cx="465192" cy="374846"/>
              </a:xfrm>
              <a:prstGeom prst="rect">
                <a:avLst/>
              </a:prstGeom>
              <a:noFill/>
            </p:spPr>
            <p:txBody>
              <a:bodyPr wrap="none" rtlCol="0">
                <a:spAutoFit/>
              </a:bodyPr>
              <a:lstStyle/>
              <a:p>
                <a:pPr algn="ctr" defTabSz="932597"/>
                <a:r>
                  <a:rPr lang="en-US" sz="1836" dirty="0">
                    <a:solidFill>
                      <a:srgbClr val="FF0000"/>
                    </a:solidFill>
                    <a:latin typeface="Calibri" panose="020F0502020204030204"/>
                  </a:rPr>
                  <a:t>+/-</a:t>
                </a:r>
              </a:p>
            </p:txBody>
          </p:sp>
        </p:grpSp>
      </p:grpSp>
    </p:spTree>
    <p:extLst>
      <p:ext uri="{BB962C8B-B14F-4D97-AF65-F5344CB8AC3E}">
        <p14:creationId xmlns:p14="http://schemas.microsoft.com/office/powerpoint/2010/main" val="3540378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500"/>
                                        <p:tgtEl>
                                          <p:spTgt spid="1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4"/>
                                        </p:tgtEl>
                                        <p:attrNameLst>
                                          <p:attrName>style.visibility</p:attrName>
                                        </p:attrNameLst>
                                      </p:cBhvr>
                                      <p:to>
                                        <p:strVal val="visible"/>
                                      </p:to>
                                    </p:set>
                                    <p:animEffect transition="in" filter="fade">
                                      <p:cBhvr>
                                        <p:cTn id="12" dur="500"/>
                                        <p:tgtEl>
                                          <p:spTgt spid="114"/>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88"/>
                                        </p:tgtEl>
                                        <p:attrNameLst>
                                          <p:attrName>style.visibility</p:attrName>
                                        </p:attrNameLst>
                                      </p:cBhvr>
                                      <p:to>
                                        <p:strVal val="visible"/>
                                      </p:to>
                                    </p:set>
                                    <p:anim calcmode="lin" valueType="num">
                                      <p:cBhvr>
                                        <p:cTn id="15" dur="500" fill="hold"/>
                                        <p:tgtEl>
                                          <p:spTgt spid="88"/>
                                        </p:tgtEl>
                                        <p:attrNameLst>
                                          <p:attrName>ppt_w</p:attrName>
                                        </p:attrNameLst>
                                      </p:cBhvr>
                                      <p:tavLst>
                                        <p:tav tm="0">
                                          <p:val>
                                            <p:fltVal val="0"/>
                                          </p:val>
                                        </p:tav>
                                        <p:tav tm="100000">
                                          <p:val>
                                            <p:strVal val="#ppt_w"/>
                                          </p:val>
                                        </p:tav>
                                      </p:tavLst>
                                    </p:anim>
                                    <p:anim calcmode="lin" valueType="num">
                                      <p:cBhvr>
                                        <p:cTn id="16" dur="500" fill="hold"/>
                                        <p:tgtEl>
                                          <p:spTgt spid="88"/>
                                        </p:tgtEl>
                                        <p:attrNameLst>
                                          <p:attrName>ppt_h</p:attrName>
                                        </p:attrNameLst>
                                      </p:cBhvr>
                                      <p:tavLst>
                                        <p:tav tm="0">
                                          <p:val>
                                            <p:fltVal val="0"/>
                                          </p:val>
                                        </p:tav>
                                        <p:tav tm="100000">
                                          <p:val>
                                            <p:strVal val="#ppt_h"/>
                                          </p:val>
                                        </p:tav>
                                      </p:tavLst>
                                    </p:anim>
                                    <p:animEffect transition="in" filter="fade">
                                      <p:cBhvr>
                                        <p:cTn id="17" dur="500"/>
                                        <p:tgtEl>
                                          <p:spTgt spid="8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0"/>
                                        </p:tgtEl>
                                        <p:attrNameLst>
                                          <p:attrName>style.visibility</p:attrName>
                                        </p:attrNameLst>
                                      </p:cBhvr>
                                      <p:to>
                                        <p:strVal val="visible"/>
                                      </p:to>
                                    </p:set>
                                    <p:animEffect transition="in" filter="fade">
                                      <p:cBhvr>
                                        <p:cTn id="27" dur="500"/>
                                        <p:tgtEl>
                                          <p:spTgt spid="120"/>
                                        </p:tgtEl>
                                      </p:cBhvr>
                                    </p:animEffect>
                                  </p:childTnLst>
                                </p:cTn>
                              </p:par>
                              <p:par>
                                <p:cTn id="28" presetID="53" presetClass="entr" presetSubtype="16" fill="hold" grpId="1" nodeType="withEffect">
                                  <p:stCondLst>
                                    <p:cond delay="0"/>
                                  </p:stCondLst>
                                  <p:childTnLst>
                                    <p:set>
                                      <p:cBhvr>
                                        <p:cTn id="29" dur="1" fill="hold">
                                          <p:stCondLst>
                                            <p:cond delay="0"/>
                                          </p:stCondLst>
                                        </p:cTn>
                                        <p:tgtEl>
                                          <p:spTgt spid="88"/>
                                        </p:tgtEl>
                                        <p:attrNameLst>
                                          <p:attrName>style.visibility</p:attrName>
                                        </p:attrNameLst>
                                      </p:cBhvr>
                                      <p:to>
                                        <p:strVal val="visible"/>
                                      </p:to>
                                    </p:set>
                                    <p:anim calcmode="lin" valueType="num">
                                      <p:cBhvr>
                                        <p:cTn id="30" dur="500" fill="hold"/>
                                        <p:tgtEl>
                                          <p:spTgt spid="88"/>
                                        </p:tgtEl>
                                        <p:attrNameLst>
                                          <p:attrName>ppt_w</p:attrName>
                                        </p:attrNameLst>
                                      </p:cBhvr>
                                      <p:tavLst>
                                        <p:tav tm="0">
                                          <p:val>
                                            <p:fltVal val="0"/>
                                          </p:val>
                                        </p:tav>
                                        <p:tav tm="100000">
                                          <p:val>
                                            <p:strVal val="#ppt_w"/>
                                          </p:val>
                                        </p:tav>
                                      </p:tavLst>
                                    </p:anim>
                                    <p:anim calcmode="lin" valueType="num">
                                      <p:cBhvr>
                                        <p:cTn id="31" dur="500" fill="hold"/>
                                        <p:tgtEl>
                                          <p:spTgt spid="88"/>
                                        </p:tgtEl>
                                        <p:attrNameLst>
                                          <p:attrName>ppt_h</p:attrName>
                                        </p:attrNameLst>
                                      </p:cBhvr>
                                      <p:tavLst>
                                        <p:tav tm="0">
                                          <p:val>
                                            <p:fltVal val="0"/>
                                          </p:val>
                                        </p:tav>
                                        <p:tav tm="100000">
                                          <p:val>
                                            <p:strVal val="#ppt_h"/>
                                          </p:val>
                                        </p:tav>
                                      </p:tavLst>
                                    </p:anim>
                                    <p:animEffect transition="in" filter="fade">
                                      <p:cBhvr>
                                        <p:cTn id="32" dur="500"/>
                                        <p:tgtEl>
                                          <p:spTgt spid="88"/>
                                        </p:tgtEl>
                                      </p:cBhvr>
                                    </p:animEffect>
                                  </p:childTnLst>
                                </p:cTn>
                              </p:par>
                              <p:par>
                                <p:cTn id="33" presetID="10" presetClass="entr" presetSubtype="0" fill="hold" nodeType="withEffect">
                                  <p:stCondLst>
                                    <p:cond delay="0"/>
                                  </p:stCondLst>
                                  <p:childTnLst>
                                    <p:set>
                                      <p:cBhvr>
                                        <p:cTn id="34" dur="1" fill="hold">
                                          <p:stCondLst>
                                            <p:cond delay="0"/>
                                          </p:stCondLst>
                                        </p:cTn>
                                        <p:tgtEl>
                                          <p:spTgt spid="62"/>
                                        </p:tgtEl>
                                        <p:attrNameLst>
                                          <p:attrName>style.visibility</p:attrName>
                                        </p:attrNameLst>
                                      </p:cBhvr>
                                      <p:to>
                                        <p:strVal val="visible"/>
                                      </p:to>
                                    </p:set>
                                    <p:animEffect transition="in" filter="fade">
                                      <p:cBhvr>
                                        <p:cTn id="35" dur="500"/>
                                        <p:tgtEl>
                                          <p:spTgt spid="62"/>
                                        </p:tgtEl>
                                      </p:cBhvr>
                                    </p:animEffect>
                                  </p:childTnLst>
                                </p:cTn>
                              </p:par>
                              <p:par>
                                <p:cTn id="36" presetID="10" presetClass="entr" presetSubtype="0" fill="hold" nodeType="withEffect">
                                  <p:stCondLst>
                                    <p:cond delay="0"/>
                                  </p:stCondLst>
                                  <p:childTnLst>
                                    <p:set>
                                      <p:cBhvr>
                                        <p:cTn id="37" dur="1" fill="hold">
                                          <p:stCondLst>
                                            <p:cond delay="0"/>
                                          </p:stCondLst>
                                        </p:cTn>
                                        <p:tgtEl>
                                          <p:spTgt spid="101"/>
                                        </p:tgtEl>
                                        <p:attrNameLst>
                                          <p:attrName>style.visibility</p:attrName>
                                        </p:attrNameLst>
                                      </p:cBhvr>
                                      <p:to>
                                        <p:strVal val="visible"/>
                                      </p:to>
                                    </p:set>
                                    <p:animEffect transition="in" filter="fade">
                                      <p:cBhvr>
                                        <p:cTn id="38" dur="500"/>
                                        <p:tgtEl>
                                          <p:spTgt spid="101"/>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2.70833E-6 -3.7037E-6 L 0.04375 -3.7037E-6 " pathEditMode="relative" rAng="0" ptsTypes="AA">
                                      <p:cBhvr>
                                        <p:cTn id="42" dur="2000" fill="hold"/>
                                        <p:tgtEl>
                                          <p:spTgt spid="101"/>
                                        </p:tgtEl>
                                        <p:attrNameLst>
                                          <p:attrName>ppt_x</p:attrName>
                                          <p:attrName>ppt_y</p:attrName>
                                        </p:attrNameLst>
                                      </p:cBhvr>
                                      <p:rCtr x="2187" y="0"/>
                                    </p:animMotion>
                                  </p:childTnLst>
                                </p:cTn>
                              </p:par>
                              <p:par>
                                <p:cTn id="43" presetID="53" presetClass="entr" presetSubtype="16" fill="hold" grpId="0" nodeType="withEffect">
                                  <p:stCondLst>
                                    <p:cond delay="0"/>
                                  </p:stCondLst>
                                  <p:childTnLst>
                                    <p:set>
                                      <p:cBhvr>
                                        <p:cTn id="44" dur="1" fill="hold">
                                          <p:stCondLst>
                                            <p:cond delay="0"/>
                                          </p:stCondLst>
                                        </p:cTn>
                                        <p:tgtEl>
                                          <p:spTgt spid="91"/>
                                        </p:tgtEl>
                                        <p:attrNameLst>
                                          <p:attrName>style.visibility</p:attrName>
                                        </p:attrNameLst>
                                      </p:cBhvr>
                                      <p:to>
                                        <p:strVal val="visible"/>
                                      </p:to>
                                    </p:set>
                                    <p:anim calcmode="lin" valueType="num">
                                      <p:cBhvr>
                                        <p:cTn id="45" dur="500" fill="hold"/>
                                        <p:tgtEl>
                                          <p:spTgt spid="91"/>
                                        </p:tgtEl>
                                        <p:attrNameLst>
                                          <p:attrName>ppt_w</p:attrName>
                                        </p:attrNameLst>
                                      </p:cBhvr>
                                      <p:tavLst>
                                        <p:tav tm="0">
                                          <p:val>
                                            <p:fltVal val="0"/>
                                          </p:val>
                                        </p:tav>
                                        <p:tav tm="100000">
                                          <p:val>
                                            <p:strVal val="#ppt_w"/>
                                          </p:val>
                                        </p:tav>
                                      </p:tavLst>
                                    </p:anim>
                                    <p:anim calcmode="lin" valueType="num">
                                      <p:cBhvr>
                                        <p:cTn id="46" dur="500" fill="hold"/>
                                        <p:tgtEl>
                                          <p:spTgt spid="91"/>
                                        </p:tgtEl>
                                        <p:attrNameLst>
                                          <p:attrName>ppt_h</p:attrName>
                                        </p:attrNameLst>
                                      </p:cBhvr>
                                      <p:tavLst>
                                        <p:tav tm="0">
                                          <p:val>
                                            <p:fltVal val="0"/>
                                          </p:val>
                                        </p:tav>
                                        <p:tav tm="100000">
                                          <p:val>
                                            <p:strVal val="#ppt_h"/>
                                          </p:val>
                                        </p:tav>
                                      </p:tavLst>
                                    </p:anim>
                                    <p:animEffect transition="in" filter="fade">
                                      <p:cBhvr>
                                        <p:cTn id="47" dur="500"/>
                                        <p:tgtEl>
                                          <p:spTgt spid="91"/>
                                        </p:tgtEl>
                                      </p:cBhvr>
                                    </p:animEffect>
                                  </p:childTnLst>
                                </p:cTn>
                              </p:par>
                            </p:childTnLst>
                          </p:cTn>
                        </p:par>
                        <p:par>
                          <p:cTn id="48" fill="hold">
                            <p:stCondLst>
                              <p:cond delay="2000"/>
                            </p:stCondLst>
                            <p:childTnLst>
                              <p:par>
                                <p:cTn id="49" presetID="53" presetClass="entr" presetSubtype="16" fill="hold" grpId="0" nodeType="afterEffect">
                                  <p:stCondLst>
                                    <p:cond delay="0"/>
                                  </p:stCondLst>
                                  <p:childTnLst>
                                    <p:set>
                                      <p:cBhvr>
                                        <p:cTn id="50" dur="1" fill="hold">
                                          <p:stCondLst>
                                            <p:cond delay="0"/>
                                          </p:stCondLst>
                                        </p:cTn>
                                        <p:tgtEl>
                                          <p:spTgt spid="132"/>
                                        </p:tgtEl>
                                        <p:attrNameLst>
                                          <p:attrName>style.visibility</p:attrName>
                                        </p:attrNameLst>
                                      </p:cBhvr>
                                      <p:to>
                                        <p:strVal val="visible"/>
                                      </p:to>
                                    </p:set>
                                    <p:anim calcmode="lin" valueType="num">
                                      <p:cBhvr>
                                        <p:cTn id="51" dur="500" fill="hold"/>
                                        <p:tgtEl>
                                          <p:spTgt spid="132"/>
                                        </p:tgtEl>
                                        <p:attrNameLst>
                                          <p:attrName>ppt_w</p:attrName>
                                        </p:attrNameLst>
                                      </p:cBhvr>
                                      <p:tavLst>
                                        <p:tav tm="0">
                                          <p:val>
                                            <p:fltVal val="0"/>
                                          </p:val>
                                        </p:tav>
                                        <p:tav tm="100000">
                                          <p:val>
                                            <p:strVal val="#ppt_w"/>
                                          </p:val>
                                        </p:tav>
                                      </p:tavLst>
                                    </p:anim>
                                    <p:anim calcmode="lin" valueType="num">
                                      <p:cBhvr>
                                        <p:cTn id="52" dur="500" fill="hold"/>
                                        <p:tgtEl>
                                          <p:spTgt spid="132"/>
                                        </p:tgtEl>
                                        <p:attrNameLst>
                                          <p:attrName>ppt_h</p:attrName>
                                        </p:attrNameLst>
                                      </p:cBhvr>
                                      <p:tavLst>
                                        <p:tav tm="0">
                                          <p:val>
                                            <p:fltVal val="0"/>
                                          </p:val>
                                        </p:tav>
                                        <p:tav tm="100000">
                                          <p:val>
                                            <p:strVal val="#ppt_h"/>
                                          </p:val>
                                        </p:tav>
                                      </p:tavLst>
                                    </p:anim>
                                    <p:animEffect transition="in" filter="fade">
                                      <p:cBhvr>
                                        <p:cTn id="53" dur="500"/>
                                        <p:tgtEl>
                                          <p:spTgt spid="13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94"/>
                                        </p:tgtEl>
                                        <p:attrNameLst>
                                          <p:attrName>style.visibility</p:attrName>
                                        </p:attrNameLst>
                                      </p:cBhvr>
                                      <p:to>
                                        <p:strVal val="visible"/>
                                      </p:to>
                                    </p:set>
                                    <p:animEffect transition="in" filter="fade">
                                      <p:cBhvr>
                                        <p:cTn id="58" dur="500"/>
                                        <p:tgtEl>
                                          <p:spTgt spid="94"/>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92"/>
                                        </p:tgtEl>
                                        <p:attrNameLst>
                                          <p:attrName>style.visibility</p:attrName>
                                        </p:attrNameLst>
                                      </p:cBhvr>
                                      <p:to>
                                        <p:strVal val="visible"/>
                                      </p:to>
                                    </p:set>
                                    <p:anim calcmode="lin" valueType="num">
                                      <p:cBhvr>
                                        <p:cTn id="61" dur="500" fill="hold"/>
                                        <p:tgtEl>
                                          <p:spTgt spid="92"/>
                                        </p:tgtEl>
                                        <p:attrNameLst>
                                          <p:attrName>ppt_w</p:attrName>
                                        </p:attrNameLst>
                                      </p:cBhvr>
                                      <p:tavLst>
                                        <p:tav tm="0">
                                          <p:val>
                                            <p:fltVal val="0"/>
                                          </p:val>
                                        </p:tav>
                                        <p:tav tm="100000">
                                          <p:val>
                                            <p:strVal val="#ppt_w"/>
                                          </p:val>
                                        </p:tav>
                                      </p:tavLst>
                                    </p:anim>
                                    <p:anim calcmode="lin" valueType="num">
                                      <p:cBhvr>
                                        <p:cTn id="62" dur="500" fill="hold"/>
                                        <p:tgtEl>
                                          <p:spTgt spid="92"/>
                                        </p:tgtEl>
                                        <p:attrNameLst>
                                          <p:attrName>ppt_h</p:attrName>
                                        </p:attrNameLst>
                                      </p:cBhvr>
                                      <p:tavLst>
                                        <p:tav tm="0">
                                          <p:val>
                                            <p:fltVal val="0"/>
                                          </p:val>
                                        </p:tav>
                                        <p:tav tm="100000">
                                          <p:val>
                                            <p:strVal val="#ppt_h"/>
                                          </p:val>
                                        </p:tav>
                                      </p:tavLst>
                                    </p:anim>
                                    <p:animEffect transition="in" filter="fade">
                                      <p:cBhvr>
                                        <p:cTn id="63" dur="500"/>
                                        <p:tgtEl>
                                          <p:spTgt spid="9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fade">
                                      <p:cBhvr>
                                        <p:cTn id="68" dur="500"/>
                                        <p:tgtEl>
                                          <p:spTgt spid="9"/>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93"/>
                                        </p:tgtEl>
                                        <p:attrNameLst>
                                          <p:attrName>style.visibility</p:attrName>
                                        </p:attrNameLst>
                                      </p:cBhvr>
                                      <p:to>
                                        <p:strVal val="visible"/>
                                      </p:to>
                                    </p:set>
                                    <p:anim calcmode="lin" valueType="num">
                                      <p:cBhvr>
                                        <p:cTn id="71" dur="500" fill="hold"/>
                                        <p:tgtEl>
                                          <p:spTgt spid="93"/>
                                        </p:tgtEl>
                                        <p:attrNameLst>
                                          <p:attrName>ppt_w</p:attrName>
                                        </p:attrNameLst>
                                      </p:cBhvr>
                                      <p:tavLst>
                                        <p:tav tm="0">
                                          <p:val>
                                            <p:fltVal val="0"/>
                                          </p:val>
                                        </p:tav>
                                        <p:tav tm="100000">
                                          <p:val>
                                            <p:strVal val="#ppt_w"/>
                                          </p:val>
                                        </p:tav>
                                      </p:tavLst>
                                    </p:anim>
                                    <p:anim calcmode="lin" valueType="num">
                                      <p:cBhvr>
                                        <p:cTn id="72" dur="500" fill="hold"/>
                                        <p:tgtEl>
                                          <p:spTgt spid="93"/>
                                        </p:tgtEl>
                                        <p:attrNameLst>
                                          <p:attrName>ppt_h</p:attrName>
                                        </p:attrNameLst>
                                      </p:cBhvr>
                                      <p:tavLst>
                                        <p:tav tm="0">
                                          <p:val>
                                            <p:fltVal val="0"/>
                                          </p:val>
                                        </p:tav>
                                        <p:tav tm="100000">
                                          <p:val>
                                            <p:strVal val="#ppt_h"/>
                                          </p:val>
                                        </p:tav>
                                      </p:tavLst>
                                    </p:anim>
                                    <p:animEffect transition="in" filter="fade">
                                      <p:cBhvr>
                                        <p:cTn id="73" dur="500"/>
                                        <p:tgtEl>
                                          <p:spTgt spid="93"/>
                                        </p:tgtEl>
                                      </p:cBhvr>
                                    </p:animEffect>
                                  </p:childTnLst>
                                </p:cTn>
                              </p:par>
                            </p:childTnLst>
                          </p:cTn>
                        </p:par>
                        <p:par>
                          <p:cTn id="74" fill="hold">
                            <p:stCondLst>
                              <p:cond delay="500"/>
                            </p:stCondLst>
                            <p:childTnLst>
                              <p:par>
                                <p:cTn id="75" presetID="16" presetClass="entr" presetSubtype="21" fill="hold" nodeType="after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barn(inVertical)">
                                      <p:cBhvr>
                                        <p:cTn id="77" dur="500"/>
                                        <p:tgtEl>
                                          <p:spTgt spid="29"/>
                                        </p:tgtEl>
                                      </p:cBhvr>
                                    </p:animEffect>
                                  </p:childTnLst>
                                </p:cTn>
                              </p:par>
                            </p:childTnLst>
                          </p:cTn>
                        </p:par>
                      </p:childTnLst>
                    </p:cTn>
                  </p:par>
                  <p:par>
                    <p:cTn id="78" fill="hold">
                      <p:stCondLst>
                        <p:cond delay="indefinite"/>
                      </p:stCondLst>
                      <p:childTnLst>
                        <p:par>
                          <p:cTn id="79" fill="hold">
                            <p:stCondLst>
                              <p:cond delay="0"/>
                            </p:stCondLst>
                            <p:childTnLst>
                              <p:par>
                                <p:cTn id="80" presetID="53" presetClass="entr" presetSubtype="16" fill="hold" grpId="0" nodeType="clickEffect">
                                  <p:stCondLst>
                                    <p:cond delay="0"/>
                                  </p:stCondLst>
                                  <p:childTnLst>
                                    <p:set>
                                      <p:cBhvr>
                                        <p:cTn id="81" dur="1" fill="hold">
                                          <p:stCondLst>
                                            <p:cond delay="0"/>
                                          </p:stCondLst>
                                        </p:cTn>
                                        <p:tgtEl>
                                          <p:spTgt spid="109"/>
                                        </p:tgtEl>
                                        <p:attrNameLst>
                                          <p:attrName>style.visibility</p:attrName>
                                        </p:attrNameLst>
                                      </p:cBhvr>
                                      <p:to>
                                        <p:strVal val="visible"/>
                                      </p:to>
                                    </p:set>
                                    <p:anim calcmode="lin" valueType="num">
                                      <p:cBhvr>
                                        <p:cTn id="82" dur="500" fill="hold"/>
                                        <p:tgtEl>
                                          <p:spTgt spid="109"/>
                                        </p:tgtEl>
                                        <p:attrNameLst>
                                          <p:attrName>ppt_w</p:attrName>
                                        </p:attrNameLst>
                                      </p:cBhvr>
                                      <p:tavLst>
                                        <p:tav tm="0">
                                          <p:val>
                                            <p:fltVal val="0"/>
                                          </p:val>
                                        </p:tav>
                                        <p:tav tm="100000">
                                          <p:val>
                                            <p:strVal val="#ppt_w"/>
                                          </p:val>
                                        </p:tav>
                                      </p:tavLst>
                                    </p:anim>
                                    <p:anim calcmode="lin" valueType="num">
                                      <p:cBhvr>
                                        <p:cTn id="83" dur="500" fill="hold"/>
                                        <p:tgtEl>
                                          <p:spTgt spid="109"/>
                                        </p:tgtEl>
                                        <p:attrNameLst>
                                          <p:attrName>ppt_h</p:attrName>
                                        </p:attrNameLst>
                                      </p:cBhvr>
                                      <p:tavLst>
                                        <p:tav tm="0">
                                          <p:val>
                                            <p:fltVal val="0"/>
                                          </p:val>
                                        </p:tav>
                                        <p:tav tm="100000">
                                          <p:val>
                                            <p:strVal val="#ppt_h"/>
                                          </p:val>
                                        </p:tav>
                                      </p:tavLst>
                                    </p:anim>
                                    <p:animEffect transition="in" filter="fade">
                                      <p:cBhvr>
                                        <p:cTn id="84"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32" grpId="0"/>
      <p:bldP spid="88" grpId="0"/>
      <p:bldP spid="88" grpId="1"/>
      <p:bldP spid="91" grpId="0"/>
      <p:bldP spid="92" grpId="0"/>
      <p:bldP spid="9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FEA8D8DF-45FB-4BA8-9FEF-E30298741B0C}"/>
              </a:ext>
            </a:extLst>
          </p:cNvPr>
          <p:cNvPicPr>
            <a:picLocks noChangeAspect="1"/>
          </p:cNvPicPr>
          <p:nvPr/>
        </p:nvPicPr>
        <p:blipFill>
          <a:blip r:embed="rId2"/>
          <a:stretch>
            <a:fillRect/>
          </a:stretch>
        </p:blipFill>
        <p:spPr>
          <a:xfrm>
            <a:off x="1861753" y="545820"/>
            <a:ext cx="8712968" cy="6440020"/>
          </a:xfrm>
          <a:prstGeom prst="rect">
            <a:avLst/>
          </a:prstGeom>
        </p:spPr>
      </p:pic>
      <p:sp>
        <p:nvSpPr>
          <p:cNvPr id="2" name="Título 1">
            <a:extLst>
              <a:ext uri="{FF2B5EF4-FFF2-40B4-BE49-F238E27FC236}">
                <a16:creationId xmlns:a16="http://schemas.microsoft.com/office/drawing/2014/main" id="{DCBC3883-6D07-48C3-9BB4-673FEAD649E8}"/>
              </a:ext>
            </a:extLst>
          </p:cNvPr>
          <p:cNvSpPr>
            <a:spLocks noGrp="1"/>
          </p:cNvSpPr>
          <p:nvPr>
            <p:ph type="title"/>
          </p:nvPr>
        </p:nvSpPr>
        <p:spPr/>
        <p:txBody>
          <a:bodyPr/>
          <a:lstStyle/>
          <a:p>
            <a:r>
              <a:rPr lang="fr-CA" dirty="0" err="1"/>
              <a:t>Classical</a:t>
            </a:r>
            <a:r>
              <a:rPr lang="fr-CA" dirty="0"/>
              <a:t> ML	</a:t>
            </a:r>
            <a:endParaRPr lang="pt-BR" dirty="0"/>
          </a:p>
        </p:txBody>
      </p:sp>
    </p:spTree>
    <p:extLst>
      <p:ext uri="{BB962C8B-B14F-4D97-AF65-F5344CB8AC3E}">
        <p14:creationId xmlns:p14="http://schemas.microsoft.com/office/powerpoint/2010/main" val="29084544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dirty="0"/>
              <a:t>The Economist: The return of the machinery question</a:t>
            </a:r>
          </a:p>
        </p:txBody>
      </p:sp>
      <p:pic>
        <p:nvPicPr>
          <p:cNvPr id="5" name="Picture 4"/>
          <p:cNvPicPr>
            <a:picLocks noChangeAspect="1"/>
          </p:cNvPicPr>
          <p:nvPr/>
        </p:nvPicPr>
        <p:blipFill rotWithShape="1">
          <a:blip r:embed="rId3"/>
          <a:srcRect l="1528" t="1791" r="728" b="681"/>
          <a:stretch/>
        </p:blipFill>
        <p:spPr>
          <a:xfrm>
            <a:off x="1033661" y="1493421"/>
            <a:ext cx="3672408" cy="4789459"/>
          </a:xfrm>
          <a:prstGeom prst="rect">
            <a:avLst/>
          </a:prstGeom>
        </p:spPr>
      </p:pic>
      <p:pic>
        <p:nvPicPr>
          <p:cNvPr id="6" name="Picture 5"/>
          <p:cNvPicPr>
            <a:picLocks noChangeAspect="1"/>
          </p:cNvPicPr>
          <p:nvPr/>
        </p:nvPicPr>
        <p:blipFill>
          <a:blip r:embed="rId4"/>
          <a:stretch>
            <a:fillRect/>
          </a:stretch>
        </p:blipFill>
        <p:spPr>
          <a:xfrm>
            <a:off x="5786189" y="1697062"/>
            <a:ext cx="5338246" cy="4377842"/>
          </a:xfrm>
          <a:prstGeom prst="rect">
            <a:avLst/>
          </a:prstGeom>
        </p:spPr>
      </p:pic>
    </p:spTree>
    <p:extLst>
      <p:ext uri="{BB962C8B-B14F-4D97-AF65-F5344CB8AC3E}">
        <p14:creationId xmlns:p14="http://schemas.microsoft.com/office/powerpoint/2010/main" val="360061372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ídia Online 2" title="MarI/O - Machine Learning for Video Games">
            <a:hlinkClick r:id="" action="ppaction://media"/>
            <a:extLst>
              <a:ext uri="{FF2B5EF4-FFF2-40B4-BE49-F238E27FC236}">
                <a16:creationId xmlns:a16="http://schemas.microsoft.com/office/drawing/2014/main" id="{07679D34-7F94-4A65-8D99-E8FA4EAD5CD3}"/>
              </a:ext>
            </a:extLst>
          </p:cNvPr>
          <p:cNvPicPr>
            <a:picLocks noRot="1" noChangeAspect="1"/>
          </p:cNvPicPr>
          <p:nvPr>
            <a:videoFile r:link="rId1"/>
          </p:nvPr>
        </p:nvPicPr>
        <p:blipFill>
          <a:blip r:embed="rId3"/>
          <a:stretch>
            <a:fillRect/>
          </a:stretch>
        </p:blipFill>
        <p:spPr>
          <a:xfrm>
            <a:off x="529605" y="328910"/>
            <a:ext cx="11377264" cy="6399711"/>
          </a:xfrm>
          <a:prstGeom prst="rect">
            <a:avLst/>
          </a:prstGeom>
        </p:spPr>
      </p:pic>
    </p:spTree>
    <p:extLst>
      <p:ext uri="{BB962C8B-B14F-4D97-AF65-F5344CB8AC3E}">
        <p14:creationId xmlns:p14="http://schemas.microsoft.com/office/powerpoint/2010/main" val="336212380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ídia Online 2" title="Inteligência Artificial aprendendo a DIRIGIR!! (Deep Cars)">
            <a:hlinkClick r:id="" action="ppaction://media"/>
            <a:extLst>
              <a:ext uri="{FF2B5EF4-FFF2-40B4-BE49-F238E27FC236}">
                <a16:creationId xmlns:a16="http://schemas.microsoft.com/office/drawing/2014/main" id="{56348D7E-40A8-4B6F-9C52-925D463B0D2B}"/>
              </a:ext>
            </a:extLst>
          </p:cNvPr>
          <p:cNvPicPr>
            <a:picLocks noRot="1" noChangeAspect="1"/>
          </p:cNvPicPr>
          <p:nvPr>
            <a:videoFile r:link="rId1"/>
          </p:nvPr>
        </p:nvPicPr>
        <p:blipFill>
          <a:blip r:embed="rId3"/>
          <a:stretch>
            <a:fillRect/>
          </a:stretch>
        </p:blipFill>
        <p:spPr>
          <a:xfrm>
            <a:off x="781633" y="328910"/>
            <a:ext cx="10873208" cy="6116180"/>
          </a:xfrm>
          <a:prstGeom prst="rect">
            <a:avLst/>
          </a:prstGeom>
        </p:spPr>
      </p:pic>
    </p:spTree>
    <p:extLst>
      <p:ext uri="{BB962C8B-B14F-4D97-AF65-F5344CB8AC3E}">
        <p14:creationId xmlns:p14="http://schemas.microsoft.com/office/powerpoint/2010/main" val="197728341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6833" y="497"/>
            <a:ext cx="7588761" cy="6993533"/>
          </a:xfrm>
          <a:prstGeom prst="rect">
            <a:avLst/>
          </a:prstGeom>
        </p:spPr>
      </p:pic>
      <p:sp>
        <p:nvSpPr>
          <p:cNvPr id="11" name="Rectangle 10"/>
          <p:cNvSpPr/>
          <p:nvPr/>
        </p:nvSpPr>
        <p:spPr bwMode="auto">
          <a:xfrm>
            <a:off x="4839760" y="497"/>
            <a:ext cx="7588761" cy="6994028"/>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Rectangle 1"/>
          <p:cNvSpPr/>
          <p:nvPr/>
        </p:nvSpPr>
        <p:spPr bwMode="auto">
          <a:xfrm>
            <a:off x="4846833" y="497"/>
            <a:ext cx="7589641" cy="6994028"/>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4"/>
          <p:cNvSpPr/>
          <p:nvPr/>
        </p:nvSpPr>
        <p:spPr>
          <a:xfrm>
            <a:off x="289468" y="1734472"/>
            <a:ext cx="4557365" cy="3525581"/>
          </a:xfrm>
          <a:prstGeom prst="rect">
            <a:avLst/>
          </a:prstGeom>
        </p:spPr>
        <p:txBody>
          <a:bodyPr wrap="square" anchor="ctr">
            <a:spAutoFit/>
          </a:bodyPr>
          <a:lstStyle/>
          <a:p>
            <a:pPr marL="0" marR="0" lvl="0" indent="0" algn="l" defTabSz="932597" rtl="0" eaLnBrk="1" fontAlgn="auto" latinLnBrk="0" hangingPunct="1">
              <a:lnSpc>
                <a:spcPct val="90000"/>
              </a:lnSpc>
              <a:spcBef>
                <a:spcPts val="0"/>
              </a:spcBef>
              <a:spcAft>
                <a:spcPts val="1500"/>
              </a:spcAft>
              <a:buClrTx/>
              <a:buSzTx/>
              <a:buFontTx/>
              <a:buNone/>
              <a:tabLst/>
              <a:defRPr/>
            </a:pPr>
            <a:r>
              <a:rPr kumimoji="0" lang="en-US" altLang="en-US" sz="5400" b="0" i="0" u="none" strike="noStrike" kern="0" cap="none" spc="0" normalizeH="0" baseline="0" noProof="0" dirty="0">
                <a:ln>
                  <a:noFill/>
                </a:ln>
                <a:solidFill>
                  <a:srgbClr val="00B294"/>
                </a:solidFill>
                <a:effectLst/>
                <a:uLnTx/>
                <a:uFillTx/>
                <a:latin typeface="Segoe UI Light"/>
                <a:ea typeface="+mn-ea"/>
                <a:cs typeface="+mn-cs"/>
              </a:rPr>
              <a:t>Microsoft Cognitive Services</a:t>
            </a:r>
          </a:p>
          <a:p>
            <a:pPr marL="0" marR="0" lvl="0" indent="0" algn="l" defTabSz="932597" rtl="0" eaLnBrk="1" fontAlgn="auto" latinLnBrk="0" hangingPunct="1">
              <a:lnSpc>
                <a:spcPct val="90000"/>
              </a:lnSpc>
              <a:spcBef>
                <a:spcPts val="0"/>
              </a:spcBef>
              <a:spcAft>
                <a:spcPts val="1500"/>
              </a:spcAft>
              <a:buClrTx/>
              <a:buSzTx/>
              <a:buFontTx/>
              <a:buNone/>
              <a:tabLst/>
              <a:defRPr/>
            </a:pPr>
            <a:r>
              <a:rPr kumimoji="0" lang="en-US" sz="3600" b="0" i="0" u="none" strike="noStrike" kern="0" cap="none" spc="0" normalizeH="0" baseline="0" noProof="0" dirty="0">
                <a:ln>
                  <a:noFill/>
                </a:ln>
                <a:solidFill>
                  <a:srgbClr val="FF8C00"/>
                </a:solidFill>
                <a:effectLst/>
                <a:uLnTx/>
                <a:uFillTx/>
                <a:latin typeface="Segoe UI Light"/>
                <a:ea typeface="+mn-ea"/>
                <a:cs typeface="+mn-cs"/>
              </a:rPr>
              <a:t>Give your apps </a:t>
            </a:r>
            <a:br>
              <a:rPr kumimoji="0" lang="en-US" sz="3600" b="0" i="0" u="none" strike="noStrike" kern="0" cap="none" spc="0" normalizeH="0" baseline="0" noProof="0" dirty="0">
                <a:ln>
                  <a:noFill/>
                </a:ln>
                <a:solidFill>
                  <a:srgbClr val="FF8C00"/>
                </a:solidFill>
                <a:effectLst/>
                <a:uLnTx/>
                <a:uFillTx/>
                <a:latin typeface="Segoe UI Light"/>
                <a:ea typeface="+mn-ea"/>
                <a:cs typeface="+mn-cs"/>
              </a:rPr>
            </a:br>
            <a:r>
              <a:rPr kumimoji="0" lang="en-US" sz="3600" b="0" i="0" u="none" strike="noStrike" kern="0" cap="none" spc="0" normalizeH="0" baseline="0" noProof="0" dirty="0">
                <a:ln>
                  <a:noFill/>
                </a:ln>
                <a:solidFill>
                  <a:srgbClr val="FF8C00"/>
                </a:solidFill>
                <a:effectLst/>
                <a:uLnTx/>
                <a:uFillTx/>
                <a:latin typeface="Segoe UI Light"/>
                <a:ea typeface="+mn-ea"/>
                <a:cs typeface="+mn-cs"/>
              </a:rPr>
              <a:t>a human side</a:t>
            </a:r>
          </a:p>
        </p:txBody>
      </p:sp>
      <p:sp>
        <p:nvSpPr>
          <p:cNvPr id="6" name="TextBox 5"/>
          <p:cNvSpPr txBox="1"/>
          <p:nvPr/>
        </p:nvSpPr>
        <p:spPr>
          <a:xfrm>
            <a:off x="6226550" y="449774"/>
            <a:ext cx="5173287" cy="1236989"/>
          </a:xfrm>
          <a:prstGeom prst="rect">
            <a:avLst/>
          </a:prstGeom>
          <a:noFill/>
        </p:spPr>
        <p:txBody>
          <a:bodyPr wrap="square" lIns="186521" tIns="149217" rIns="186521" bIns="149217" rtlCol="0" anchor="ctr">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Vision</a:t>
            </a:r>
          </a:p>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7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From faces to feelings, allow your </a:t>
            </a:r>
            <a:br>
              <a:rPr kumimoji="0" lang="en-US" sz="17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br>
            <a:r>
              <a:rPr kumimoji="0" lang="en-US" sz="17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apps to understand images and video</a:t>
            </a:r>
          </a:p>
        </p:txBody>
      </p:sp>
      <p:sp>
        <p:nvSpPr>
          <p:cNvPr id="7" name="TextBox 6"/>
          <p:cNvSpPr txBox="1"/>
          <p:nvPr/>
        </p:nvSpPr>
        <p:spPr>
          <a:xfrm>
            <a:off x="6226550" y="1664271"/>
            <a:ext cx="5173287" cy="1236989"/>
          </a:xfrm>
          <a:prstGeom prst="rect">
            <a:avLst/>
          </a:prstGeom>
          <a:noFill/>
        </p:spPr>
        <p:txBody>
          <a:bodyPr wrap="square" lIns="186521" tIns="149217" rIns="186521" bIns="149217" rtlCol="0" anchor="ctr">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Speech</a:t>
            </a:r>
          </a:p>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7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Hear and speak to your users by filtering noise, identifying speakers, and understanding intent</a:t>
            </a:r>
          </a:p>
        </p:txBody>
      </p:sp>
      <p:sp>
        <p:nvSpPr>
          <p:cNvPr id="9" name="TextBox 8"/>
          <p:cNvSpPr txBox="1"/>
          <p:nvPr/>
        </p:nvSpPr>
        <p:spPr>
          <a:xfrm>
            <a:off x="6226550" y="4093265"/>
            <a:ext cx="5173287" cy="1236989"/>
          </a:xfrm>
          <a:prstGeom prst="rect">
            <a:avLst/>
          </a:prstGeom>
          <a:noFill/>
        </p:spPr>
        <p:txBody>
          <a:bodyPr wrap="square" lIns="186521" tIns="149217" rIns="186521" bIns="149217" rtlCol="0" anchor="ctr">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Knowledge</a:t>
            </a:r>
          </a:p>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7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Tap into rich knowledge amassed from </a:t>
            </a:r>
            <a:br>
              <a:rPr kumimoji="0" lang="en-US" sz="17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br>
            <a:r>
              <a:rPr kumimoji="0" lang="en-US" sz="17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the web, academia, or your own data</a:t>
            </a:r>
          </a:p>
        </p:txBody>
      </p:sp>
      <p:sp>
        <p:nvSpPr>
          <p:cNvPr id="8" name="TextBox 7"/>
          <p:cNvSpPr txBox="1"/>
          <p:nvPr/>
        </p:nvSpPr>
        <p:spPr>
          <a:xfrm>
            <a:off x="6226550" y="2878768"/>
            <a:ext cx="5173287" cy="1236989"/>
          </a:xfrm>
          <a:prstGeom prst="rect">
            <a:avLst/>
          </a:prstGeom>
          <a:noFill/>
        </p:spPr>
        <p:txBody>
          <a:bodyPr wrap="square" lIns="186521" tIns="149217" rIns="186521" bIns="149217" rtlCol="0" anchor="ctr">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Language</a:t>
            </a:r>
          </a:p>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7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Process text and learn how to recognize what users want</a:t>
            </a:r>
          </a:p>
        </p:txBody>
      </p:sp>
      <p:sp>
        <p:nvSpPr>
          <p:cNvPr id="10" name="TextBox 9"/>
          <p:cNvSpPr txBox="1"/>
          <p:nvPr/>
        </p:nvSpPr>
        <p:spPr>
          <a:xfrm>
            <a:off x="6226550" y="5307763"/>
            <a:ext cx="5173287" cy="1236989"/>
          </a:xfrm>
          <a:prstGeom prst="rect">
            <a:avLst/>
          </a:prstGeom>
          <a:noFill/>
        </p:spPr>
        <p:txBody>
          <a:bodyPr wrap="square" lIns="186521" tIns="149217" rIns="186521" bIns="149217" rtlCol="0" anchor="ctr">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Search</a:t>
            </a:r>
          </a:p>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7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Access billions of web pages, images, videos, and news with the power of Bing APIs</a:t>
            </a:r>
          </a:p>
        </p:txBody>
      </p:sp>
      <p:sp>
        <p:nvSpPr>
          <p:cNvPr id="27" name="Freeform 22"/>
          <p:cNvSpPr>
            <a:spLocks noChangeAspect="1"/>
          </p:cNvSpPr>
          <p:nvPr/>
        </p:nvSpPr>
        <p:spPr bwMode="auto">
          <a:xfrm>
            <a:off x="5495950" y="621928"/>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Semilight"/>
              <a:ea typeface="+mn-ea"/>
              <a:cs typeface="+mn-cs"/>
            </a:endParaRPr>
          </a:p>
        </p:txBody>
      </p:sp>
      <p:sp>
        <p:nvSpPr>
          <p:cNvPr id="28" name="Freeform 18"/>
          <p:cNvSpPr>
            <a:spLocks noChangeAspect="1"/>
          </p:cNvSpPr>
          <p:nvPr/>
        </p:nvSpPr>
        <p:spPr bwMode="auto">
          <a:xfrm>
            <a:off x="5543412" y="1790621"/>
            <a:ext cx="598290" cy="524098"/>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Semilight"/>
              <a:ea typeface="+mn-ea"/>
              <a:cs typeface="+mn-cs"/>
            </a:endParaRPr>
          </a:p>
        </p:txBody>
      </p:sp>
      <p:sp>
        <p:nvSpPr>
          <p:cNvPr id="29" name="Freeform 9"/>
          <p:cNvSpPr>
            <a:spLocks noChangeAspect="1"/>
          </p:cNvSpPr>
          <p:nvPr/>
        </p:nvSpPr>
        <p:spPr bwMode="auto">
          <a:xfrm>
            <a:off x="5608964" y="3037072"/>
            <a:ext cx="428643" cy="539009"/>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Semilight"/>
              <a:ea typeface="+mn-ea"/>
              <a:cs typeface="+mn-cs"/>
            </a:endParaRPr>
          </a:p>
        </p:txBody>
      </p:sp>
      <p:sp>
        <p:nvSpPr>
          <p:cNvPr id="30" name="Freeform 5"/>
          <p:cNvSpPr>
            <a:spLocks/>
          </p:cNvSpPr>
          <p:nvPr/>
        </p:nvSpPr>
        <p:spPr bwMode="auto">
          <a:xfrm>
            <a:off x="5573532" y="4208730"/>
            <a:ext cx="536910" cy="536910"/>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Semilight"/>
              <a:ea typeface="+mn-ea"/>
              <a:cs typeface="+mn-cs"/>
            </a:endParaRPr>
          </a:p>
        </p:txBody>
      </p:sp>
      <p:grpSp>
        <p:nvGrpSpPr>
          <p:cNvPr id="31" name="Group 30"/>
          <p:cNvGrpSpPr/>
          <p:nvPr/>
        </p:nvGrpSpPr>
        <p:grpSpPr>
          <a:xfrm>
            <a:off x="5561069" y="5470092"/>
            <a:ext cx="548278" cy="539009"/>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Semilight"/>
                <a:ea typeface="+mn-ea"/>
                <a:cs typeface="+mn-cs"/>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3291664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10" presetClass="entr" presetSubtype="0" fill="hold" grpId="0" nodeType="withEffect">
                                  <p:stCondLst>
                                    <p:cond delay="125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125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175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17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10" presetClass="entr" presetSubtype="0" fill="hold" grpId="0" nodeType="withEffect">
                                  <p:stCondLst>
                                    <p:cond delay="225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225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8" grpId="0"/>
      <p:bldP spid="10" grpId="0"/>
      <p:bldP spid="27" grpId="0" animBg="1"/>
      <p:bldP spid="28" grpId="0" animBg="1"/>
      <p:bldP spid="29" grpId="0" animBg="1"/>
      <p:bldP spid="3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47706" y="2763689"/>
            <a:ext cx="5132453" cy="3880634"/>
          </a:xfrm>
          <a:prstGeom prst="rect">
            <a:avLst/>
          </a:prstGeom>
        </p:spPr>
      </p:pic>
      <p:sp>
        <p:nvSpPr>
          <p:cNvPr id="4" name="Title 3"/>
          <p:cNvSpPr>
            <a:spLocks noGrp="1"/>
          </p:cNvSpPr>
          <p:nvPr>
            <p:ph type="title"/>
          </p:nvPr>
        </p:nvSpPr>
        <p:spPr/>
        <p:txBody>
          <a:bodyPr/>
          <a:lstStyle/>
          <a:p>
            <a:r>
              <a:rPr lang="en-US" dirty="0"/>
              <a:t>Microsoft Azure Machine Learning</a:t>
            </a:r>
          </a:p>
        </p:txBody>
      </p:sp>
      <p:sp>
        <p:nvSpPr>
          <p:cNvPr id="5" name="Content Placeholder 4"/>
          <p:cNvSpPr>
            <a:spLocks noGrp="1"/>
          </p:cNvSpPr>
          <p:nvPr>
            <p:ph idx="1"/>
          </p:nvPr>
        </p:nvSpPr>
        <p:spPr/>
        <p:txBody>
          <a:bodyPr>
            <a:normAutofit fontScale="92500" lnSpcReduction="10000"/>
          </a:bodyPr>
          <a:lstStyle/>
          <a:p>
            <a:pPr>
              <a:lnSpc>
                <a:spcPct val="150000"/>
              </a:lnSpc>
            </a:pPr>
            <a:r>
              <a:rPr lang="en-US" sz="3264" dirty="0"/>
              <a:t>Web based UI accessible from different browsers</a:t>
            </a:r>
          </a:p>
          <a:p>
            <a:pPr>
              <a:lnSpc>
                <a:spcPct val="150000"/>
              </a:lnSpc>
            </a:pPr>
            <a:r>
              <a:rPr lang="en-US" sz="3264" dirty="0" err="1"/>
              <a:t>Share|collaborate</a:t>
            </a:r>
            <a:r>
              <a:rPr lang="en-US" sz="3264" dirty="0"/>
              <a:t> to any other ML workspace</a:t>
            </a:r>
          </a:p>
          <a:p>
            <a:pPr>
              <a:lnSpc>
                <a:spcPct val="150000"/>
              </a:lnSpc>
            </a:pPr>
            <a:r>
              <a:rPr lang="en-US" sz="3264" dirty="0" err="1"/>
              <a:t>Drag&amp;Drop</a:t>
            </a:r>
            <a:r>
              <a:rPr lang="en-US" sz="3264" dirty="0"/>
              <a:t> visual </a:t>
            </a:r>
            <a:r>
              <a:rPr lang="en-US" sz="3264" dirty="0" err="1"/>
              <a:t>design|development</a:t>
            </a:r>
            <a:endParaRPr lang="en-US" sz="3264" dirty="0"/>
          </a:p>
          <a:p>
            <a:pPr>
              <a:lnSpc>
                <a:spcPct val="150000"/>
              </a:lnSpc>
            </a:pPr>
            <a:r>
              <a:rPr lang="en-US" sz="3264" dirty="0"/>
              <a:t>Wide range of ML Algorithms catalog</a:t>
            </a:r>
          </a:p>
          <a:p>
            <a:pPr>
              <a:lnSpc>
                <a:spcPct val="150000"/>
              </a:lnSpc>
            </a:pPr>
            <a:r>
              <a:rPr lang="en-US" sz="3264" dirty="0"/>
              <a:t>Extend with OSS </a:t>
            </a:r>
            <a:r>
              <a:rPr lang="en-US" sz="3264" dirty="0" err="1"/>
              <a:t>R|Python</a:t>
            </a:r>
            <a:r>
              <a:rPr lang="en-US" sz="3264" dirty="0"/>
              <a:t> scripts</a:t>
            </a:r>
          </a:p>
          <a:p>
            <a:pPr>
              <a:lnSpc>
                <a:spcPct val="150000"/>
              </a:lnSpc>
            </a:pPr>
            <a:r>
              <a:rPr lang="en-US" sz="3264" dirty="0" err="1"/>
              <a:t>Share|Document</a:t>
            </a:r>
            <a:r>
              <a:rPr lang="en-US" sz="3264" dirty="0"/>
              <a:t> with </a:t>
            </a:r>
            <a:r>
              <a:rPr lang="en-US" sz="3264" dirty="0" err="1"/>
              <a:t>IPython|Jupyter</a:t>
            </a:r>
            <a:endParaRPr lang="en-US" sz="3264" dirty="0"/>
          </a:p>
          <a:p>
            <a:pPr>
              <a:lnSpc>
                <a:spcPct val="150000"/>
              </a:lnSpc>
            </a:pPr>
            <a:r>
              <a:rPr lang="en-US" sz="3264" dirty="0" err="1"/>
              <a:t>Deploy|Publish|Scale</a:t>
            </a:r>
            <a:r>
              <a:rPr lang="en-US" sz="3264" dirty="0"/>
              <a:t> rapidly (APIs)</a:t>
            </a:r>
          </a:p>
        </p:txBody>
      </p:sp>
    </p:spTree>
    <p:extLst>
      <p:ext uri="{BB962C8B-B14F-4D97-AF65-F5344CB8AC3E}">
        <p14:creationId xmlns:p14="http://schemas.microsoft.com/office/powerpoint/2010/main" val="14601136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Machine learning flow</a:t>
            </a:r>
            <a:endParaRPr lang="en-US" dirty="0"/>
          </a:p>
        </p:txBody>
      </p:sp>
      <p:graphicFrame>
        <p:nvGraphicFramePr>
          <p:cNvPr id="5" name="Diagram 4"/>
          <p:cNvGraphicFramePr/>
          <p:nvPr>
            <p:extLst/>
          </p:nvPr>
        </p:nvGraphicFramePr>
        <p:xfrm>
          <a:off x="882" y="1481324"/>
          <a:ext cx="12434711" cy="49998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Group 6"/>
          <p:cNvGrpSpPr/>
          <p:nvPr/>
        </p:nvGrpSpPr>
        <p:grpSpPr>
          <a:xfrm rot="15452988">
            <a:off x="3180689" y="4380302"/>
            <a:ext cx="393442" cy="309089"/>
            <a:chOff x="4248959" y="2049919"/>
            <a:chExt cx="393497" cy="309133"/>
          </a:xfrm>
        </p:grpSpPr>
        <p:sp>
          <p:nvSpPr>
            <p:cNvPr id="8" name="Right Arrow 7"/>
            <p:cNvSpPr/>
            <p:nvPr/>
          </p:nvSpPr>
          <p:spPr>
            <a:xfrm rot="16971429">
              <a:off x="4291141" y="2007737"/>
              <a:ext cx="309133" cy="393497"/>
            </a:xfrm>
            <a:prstGeom prst="rightArrow">
              <a:avLst>
                <a:gd name="adj1" fmla="val 600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9" name="Right Arrow 4"/>
            <p:cNvSpPr/>
            <p:nvPr/>
          </p:nvSpPr>
          <p:spPr>
            <a:xfrm rot="16971429">
              <a:off x="4327193" y="2131643"/>
              <a:ext cx="216393" cy="2360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33298">
                <a:lnSpc>
                  <a:spcPct val="90000"/>
                </a:lnSpc>
                <a:spcBef>
                  <a:spcPct val="0"/>
                </a:spcBef>
                <a:spcAft>
                  <a:spcPct val="35000"/>
                </a:spcAft>
              </a:pPr>
              <a:endParaRPr lang="en-US" sz="1199">
                <a:solidFill>
                  <a:srgbClr val="FFFFFF"/>
                </a:solidFill>
                <a:latin typeface="Segoe UI"/>
              </a:endParaRPr>
            </a:p>
          </p:txBody>
        </p:sp>
      </p:grpSp>
      <p:grpSp>
        <p:nvGrpSpPr>
          <p:cNvPr id="10" name="Group 9"/>
          <p:cNvGrpSpPr/>
          <p:nvPr/>
        </p:nvGrpSpPr>
        <p:grpSpPr>
          <a:xfrm>
            <a:off x="1938909" y="3951972"/>
            <a:ext cx="1165753" cy="1165753"/>
            <a:chOff x="4059311" y="760329"/>
            <a:chExt cx="1165919" cy="1165919"/>
          </a:xfrm>
        </p:grpSpPr>
        <p:sp>
          <p:nvSpPr>
            <p:cNvPr id="11" name="Oval 10"/>
            <p:cNvSpPr/>
            <p:nvPr/>
          </p:nvSpPr>
          <p:spPr>
            <a:xfrm>
              <a:off x="4059311" y="760329"/>
              <a:ext cx="1165919" cy="1165919"/>
            </a:xfrm>
            <a:prstGeom prst="ellipse">
              <a:avLst/>
            </a:prstGeom>
            <a:solidFill>
              <a:schemeClr val="accent5"/>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2" name="Oval 4"/>
            <p:cNvSpPr/>
            <p:nvPr/>
          </p:nvSpPr>
          <p:spPr>
            <a:xfrm>
              <a:off x="4230056" y="931074"/>
              <a:ext cx="824429" cy="8244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77" tIns="17777" rIns="17777" bIns="17777" numCol="1" spcCol="1270" anchor="ctr" anchorCtr="0">
              <a:noAutofit/>
            </a:bodyPr>
            <a:lstStyle/>
            <a:p>
              <a:pPr algn="ctr" defTabSz="622181">
                <a:lnSpc>
                  <a:spcPct val="90000"/>
                </a:lnSpc>
                <a:spcBef>
                  <a:spcPct val="0"/>
                </a:spcBef>
                <a:spcAft>
                  <a:spcPct val="35000"/>
                </a:spcAft>
              </a:pPr>
              <a:r>
                <a:rPr lang="en-AU" sz="1399" b="1" dirty="0">
                  <a:solidFill>
                    <a:srgbClr val="D2D2D2"/>
                  </a:solidFill>
                  <a:latin typeface="Segoe UI"/>
                </a:rPr>
                <a:t>Integrate</a:t>
              </a:r>
              <a:endParaRPr lang="en-US" sz="1399" b="1" dirty="0">
                <a:solidFill>
                  <a:srgbClr val="D2D2D2"/>
                </a:solidFill>
                <a:latin typeface="Segoe UI"/>
              </a:endParaRPr>
            </a:p>
          </p:txBody>
        </p:sp>
      </p:grpSp>
    </p:spTree>
    <p:extLst>
      <p:ext uri="{BB962C8B-B14F-4D97-AF65-F5344CB8AC3E}">
        <p14:creationId xmlns:p14="http://schemas.microsoft.com/office/powerpoint/2010/main" val="2414506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graphicEl>
                                              <a:dgm id="{EDBC7DC6-8FF1-471C-AA61-AC75854B27B2}"/>
                                            </p:graphicEl>
                                          </p:spTgt>
                                        </p:tgtEl>
                                        <p:attrNameLst>
                                          <p:attrName>style.visibility</p:attrName>
                                        </p:attrNameLst>
                                      </p:cBhvr>
                                      <p:to>
                                        <p:strVal val="visible"/>
                                      </p:to>
                                    </p:set>
                                    <p:anim calcmode="lin" valueType="num">
                                      <p:cBhvr>
                                        <p:cTn id="7" dur="500" fill="hold"/>
                                        <p:tgtEl>
                                          <p:spTgt spid="5">
                                            <p:graphicEl>
                                              <a:dgm id="{EDBC7DC6-8FF1-471C-AA61-AC75854B27B2}"/>
                                            </p:graphicEl>
                                          </p:spTgt>
                                        </p:tgtEl>
                                        <p:attrNameLst>
                                          <p:attrName>ppt_w</p:attrName>
                                        </p:attrNameLst>
                                      </p:cBhvr>
                                      <p:tavLst>
                                        <p:tav tm="0">
                                          <p:val>
                                            <p:fltVal val="0"/>
                                          </p:val>
                                        </p:tav>
                                        <p:tav tm="100000">
                                          <p:val>
                                            <p:strVal val="#ppt_w"/>
                                          </p:val>
                                        </p:tav>
                                      </p:tavLst>
                                    </p:anim>
                                    <p:anim calcmode="lin" valueType="num">
                                      <p:cBhvr>
                                        <p:cTn id="8" dur="500" fill="hold"/>
                                        <p:tgtEl>
                                          <p:spTgt spid="5">
                                            <p:graphicEl>
                                              <a:dgm id="{EDBC7DC6-8FF1-471C-AA61-AC75854B27B2}"/>
                                            </p:graphicEl>
                                          </p:spTgt>
                                        </p:tgtEl>
                                        <p:attrNameLst>
                                          <p:attrName>ppt_h</p:attrName>
                                        </p:attrNameLst>
                                      </p:cBhvr>
                                      <p:tavLst>
                                        <p:tav tm="0">
                                          <p:val>
                                            <p:fltVal val="0"/>
                                          </p:val>
                                        </p:tav>
                                        <p:tav tm="100000">
                                          <p:val>
                                            <p:strVal val="#ppt_h"/>
                                          </p:val>
                                        </p:tav>
                                      </p:tavLst>
                                    </p:anim>
                                    <p:animEffect transition="in" filter="fade">
                                      <p:cBhvr>
                                        <p:cTn id="9" dur="500"/>
                                        <p:tgtEl>
                                          <p:spTgt spid="5">
                                            <p:graphicEl>
                                              <a:dgm id="{EDBC7DC6-8FF1-471C-AA61-AC75854B27B2}"/>
                                            </p:graphic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graphicEl>
                                              <a:dgm id="{63C070F2-D00A-4019-8093-5CBF3B12E825}"/>
                                            </p:graphicEl>
                                          </p:spTgt>
                                        </p:tgtEl>
                                        <p:attrNameLst>
                                          <p:attrName>style.visibility</p:attrName>
                                        </p:attrNameLst>
                                      </p:cBhvr>
                                      <p:to>
                                        <p:strVal val="visible"/>
                                      </p:to>
                                    </p:set>
                                    <p:anim calcmode="lin" valueType="num">
                                      <p:cBhvr>
                                        <p:cTn id="14" dur="500" fill="hold"/>
                                        <p:tgtEl>
                                          <p:spTgt spid="5">
                                            <p:graphicEl>
                                              <a:dgm id="{63C070F2-D00A-4019-8093-5CBF3B12E825}"/>
                                            </p:graphicEl>
                                          </p:spTgt>
                                        </p:tgtEl>
                                        <p:attrNameLst>
                                          <p:attrName>ppt_w</p:attrName>
                                        </p:attrNameLst>
                                      </p:cBhvr>
                                      <p:tavLst>
                                        <p:tav tm="0">
                                          <p:val>
                                            <p:fltVal val="0"/>
                                          </p:val>
                                        </p:tav>
                                        <p:tav tm="100000">
                                          <p:val>
                                            <p:strVal val="#ppt_w"/>
                                          </p:val>
                                        </p:tav>
                                      </p:tavLst>
                                    </p:anim>
                                    <p:anim calcmode="lin" valueType="num">
                                      <p:cBhvr>
                                        <p:cTn id="15" dur="500" fill="hold"/>
                                        <p:tgtEl>
                                          <p:spTgt spid="5">
                                            <p:graphicEl>
                                              <a:dgm id="{63C070F2-D00A-4019-8093-5CBF3B12E825}"/>
                                            </p:graphicEl>
                                          </p:spTgt>
                                        </p:tgtEl>
                                        <p:attrNameLst>
                                          <p:attrName>ppt_h</p:attrName>
                                        </p:attrNameLst>
                                      </p:cBhvr>
                                      <p:tavLst>
                                        <p:tav tm="0">
                                          <p:val>
                                            <p:fltVal val="0"/>
                                          </p:val>
                                        </p:tav>
                                        <p:tav tm="100000">
                                          <p:val>
                                            <p:strVal val="#ppt_h"/>
                                          </p:val>
                                        </p:tav>
                                      </p:tavLst>
                                    </p:anim>
                                    <p:animEffect transition="in" filter="fade">
                                      <p:cBhvr>
                                        <p:cTn id="16" dur="500"/>
                                        <p:tgtEl>
                                          <p:spTgt spid="5">
                                            <p:graphicEl>
                                              <a:dgm id="{63C070F2-D00A-4019-8093-5CBF3B12E825}"/>
                                            </p:graphicEl>
                                          </p:spTgt>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5">
                                            <p:graphicEl>
                                              <a:dgm id="{02015D70-A186-467D-A0A0-B6273FCC5A42}"/>
                                            </p:graphicEl>
                                          </p:spTgt>
                                        </p:tgtEl>
                                        <p:attrNameLst>
                                          <p:attrName>style.visibility</p:attrName>
                                        </p:attrNameLst>
                                      </p:cBhvr>
                                      <p:to>
                                        <p:strVal val="visible"/>
                                      </p:to>
                                    </p:set>
                                    <p:anim calcmode="lin" valueType="num">
                                      <p:cBhvr>
                                        <p:cTn id="19" dur="500" fill="hold"/>
                                        <p:tgtEl>
                                          <p:spTgt spid="5">
                                            <p:graphicEl>
                                              <a:dgm id="{02015D70-A186-467D-A0A0-B6273FCC5A42}"/>
                                            </p:graphicEl>
                                          </p:spTgt>
                                        </p:tgtEl>
                                        <p:attrNameLst>
                                          <p:attrName>ppt_w</p:attrName>
                                        </p:attrNameLst>
                                      </p:cBhvr>
                                      <p:tavLst>
                                        <p:tav tm="0">
                                          <p:val>
                                            <p:fltVal val="0"/>
                                          </p:val>
                                        </p:tav>
                                        <p:tav tm="100000">
                                          <p:val>
                                            <p:strVal val="#ppt_w"/>
                                          </p:val>
                                        </p:tav>
                                      </p:tavLst>
                                    </p:anim>
                                    <p:anim calcmode="lin" valueType="num">
                                      <p:cBhvr>
                                        <p:cTn id="20" dur="500" fill="hold"/>
                                        <p:tgtEl>
                                          <p:spTgt spid="5">
                                            <p:graphicEl>
                                              <a:dgm id="{02015D70-A186-467D-A0A0-B6273FCC5A42}"/>
                                            </p:graphicEl>
                                          </p:spTgt>
                                        </p:tgtEl>
                                        <p:attrNameLst>
                                          <p:attrName>ppt_h</p:attrName>
                                        </p:attrNameLst>
                                      </p:cBhvr>
                                      <p:tavLst>
                                        <p:tav tm="0">
                                          <p:val>
                                            <p:fltVal val="0"/>
                                          </p:val>
                                        </p:tav>
                                        <p:tav tm="100000">
                                          <p:val>
                                            <p:strVal val="#ppt_h"/>
                                          </p:val>
                                        </p:tav>
                                      </p:tavLst>
                                    </p:anim>
                                    <p:animEffect transition="in" filter="fade">
                                      <p:cBhvr>
                                        <p:cTn id="21" dur="500"/>
                                        <p:tgtEl>
                                          <p:spTgt spid="5">
                                            <p:graphicEl>
                                              <a:dgm id="{02015D70-A186-467D-A0A0-B6273FCC5A42}"/>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5">
                                            <p:graphicEl>
                                              <a:dgm id="{FE50399B-4514-46BD-BC24-7F82A186C91B}"/>
                                            </p:graphicEl>
                                          </p:spTgt>
                                        </p:tgtEl>
                                        <p:attrNameLst>
                                          <p:attrName>style.visibility</p:attrName>
                                        </p:attrNameLst>
                                      </p:cBhvr>
                                      <p:to>
                                        <p:strVal val="visible"/>
                                      </p:to>
                                    </p:set>
                                    <p:anim calcmode="lin" valueType="num">
                                      <p:cBhvr>
                                        <p:cTn id="26" dur="500" fill="hold"/>
                                        <p:tgtEl>
                                          <p:spTgt spid="5">
                                            <p:graphicEl>
                                              <a:dgm id="{FE50399B-4514-46BD-BC24-7F82A186C91B}"/>
                                            </p:graphicEl>
                                          </p:spTgt>
                                        </p:tgtEl>
                                        <p:attrNameLst>
                                          <p:attrName>ppt_w</p:attrName>
                                        </p:attrNameLst>
                                      </p:cBhvr>
                                      <p:tavLst>
                                        <p:tav tm="0">
                                          <p:val>
                                            <p:fltVal val="0"/>
                                          </p:val>
                                        </p:tav>
                                        <p:tav tm="100000">
                                          <p:val>
                                            <p:strVal val="#ppt_w"/>
                                          </p:val>
                                        </p:tav>
                                      </p:tavLst>
                                    </p:anim>
                                    <p:anim calcmode="lin" valueType="num">
                                      <p:cBhvr>
                                        <p:cTn id="27" dur="500" fill="hold"/>
                                        <p:tgtEl>
                                          <p:spTgt spid="5">
                                            <p:graphicEl>
                                              <a:dgm id="{FE50399B-4514-46BD-BC24-7F82A186C91B}"/>
                                            </p:graphicEl>
                                          </p:spTgt>
                                        </p:tgtEl>
                                        <p:attrNameLst>
                                          <p:attrName>ppt_h</p:attrName>
                                        </p:attrNameLst>
                                      </p:cBhvr>
                                      <p:tavLst>
                                        <p:tav tm="0">
                                          <p:val>
                                            <p:fltVal val="0"/>
                                          </p:val>
                                        </p:tav>
                                        <p:tav tm="100000">
                                          <p:val>
                                            <p:strVal val="#ppt_h"/>
                                          </p:val>
                                        </p:tav>
                                      </p:tavLst>
                                    </p:anim>
                                    <p:animEffect transition="in" filter="fade">
                                      <p:cBhvr>
                                        <p:cTn id="28" dur="500"/>
                                        <p:tgtEl>
                                          <p:spTgt spid="5">
                                            <p:graphicEl>
                                              <a:dgm id="{FE50399B-4514-46BD-BC24-7F82A186C91B}"/>
                                            </p:graphicEl>
                                          </p:spTgt>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5">
                                            <p:graphicEl>
                                              <a:dgm id="{C66309E1-D670-4EE5-AB5C-72066B83603D}"/>
                                            </p:graphicEl>
                                          </p:spTgt>
                                        </p:tgtEl>
                                        <p:attrNameLst>
                                          <p:attrName>style.visibility</p:attrName>
                                        </p:attrNameLst>
                                      </p:cBhvr>
                                      <p:to>
                                        <p:strVal val="visible"/>
                                      </p:to>
                                    </p:set>
                                    <p:anim calcmode="lin" valueType="num">
                                      <p:cBhvr>
                                        <p:cTn id="31" dur="500" fill="hold"/>
                                        <p:tgtEl>
                                          <p:spTgt spid="5">
                                            <p:graphicEl>
                                              <a:dgm id="{C66309E1-D670-4EE5-AB5C-72066B83603D}"/>
                                            </p:graphicEl>
                                          </p:spTgt>
                                        </p:tgtEl>
                                        <p:attrNameLst>
                                          <p:attrName>ppt_w</p:attrName>
                                        </p:attrNameLst>
                                      </p:cBhvr>
                                      <p:tavLst>
                                        <p:tav tm="0">
                                          <p:val>
                                            <p:fltVal val="0"/>
                                          </p:val>
                                        </p:tav>
                                        <p:tav tm="100000">
                                          <p:val>
                                            <p:strVal val="#ppt_w"/>
                                          </p:val>
                                        </p:tav>
                                      </p:tavLst>
                                    </p:anim>
                                    <p:anim calcmode="lin" valueType="num">
                                      <p:cBhvr>
                                        <p:cTn id="32" dur="500" fill="hold"/>
                                        <p:tgtEl>
                                          <p:spTgt spid="5">
                                            <p:graphicEl>
                                              <a:dgm id="{C66309E1-D670-4EE5-AB5C-72066B83603D}"/>
                                            </p:graphicEl>
                                          </p:spTgt>
                                        </p:tgtEl>
                                        <p:attrNameLst>
                                          <p:attrName>ppt_h</p:attrName>
                                        </p:attrNameLst>
                                      </p:cBhvr>
                                      <p:tavLst>
                                        <p:tav tm="0">
                                          <p:val>
                                            <p:fltVal val="0"/>
                                          </p:val>
                                        </p:tav>
                                        <p:tav tm="100000">
                                          <p:val>
                                            <p:strVal val="#ppt_h"/>
                                          </p:val>
                                        </p:tav>
                                      </p:tavLst>
                                    </p:anim>
                                    <p:animEffect transition="in" filter="fade">
                                      <p:cBhvr>
                                        <p:cTn id="33" dur="500"/>
                                        <p:tgtEl>
                                          <p:spTgt spid="5">
                                            <p:graphicEl>
                                              <a:dgm id="{C66309E1-D670-4EE5-AB5C-72066B83603D}"/>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5">
                                            <p:graphicEl>
                                              <a:dgm id="{0A5F841F-DDEF-4EEC-90BF-56E483E063F4}"/>
                                            </p:graphicEl>
                                          </p:spTgt>
                                        </p:tgtEl>
                                        <p:attrNameLst>
                                          <p:attrName>style.visibility</p:attrName>
                                        </p:attrNameLst>
                                      </p:cBhvr>
                                      <p:to>
                                        <p:strVal val="visible"/>
                                      </p:to>
                                    </p:set>
                                    <p:anim calcmode="lin" valueType="num">
                                      <p:cBhvr>
                                        <p:cTn id="38" dur="500" fill="hold"/>
                                        <p:tgtEl>
                                          <p:spTgt spid="5">
                                            <p:graphicEl>
                                              <a:dgm id="{0A5F841F-DDEF-4EEC-90BF-56E483E063F4}"/>
                                            </p:graphicEl>
                                          </p:spTgt>
                                        </p:tgtEl>
                                        <p:attrNameLst>
                                          <p:attrName>ppt_w</p:attrName>
                                        </p:attrNameLst>
                                      </p:cBhvr>
                                      <p:tavLst>
                                        <p:tav tm="0">
                                          <p:val>
                                            <p:fltVal val="0"/>
                                          </p:val>
                                        </p:tav>
                                        <p:tav tm="100000">
                                          <p:val>
                                            <p:strVal val="#ppt_w"/>
                                          </p:val>
                                        </p:tav>
                                      </p:tavLst>
                                    </p:anim>
                                    <p:anim calcmode="lin" valueType="num">
                                      <p:cBhvr>
                                        <p:cTn id="39" dur="500" fill="hold"/>
                                        <p:tgtEl>
                                          <p:spTgt spid="5">
                                            <p:graphicEl>
                                              <a:dgm id="{0A5F841F-DDEF-4EEC-90BF-56E483E063F4}"/>
                                            </p:graphicEl>
                                          </p:spTgt>
                                        </p:tgtEl>
                                        <p:attrNameLst>
                                          <p:attrName>ppt_h</p:attrName>
                                        </p:attrNameLst>
                                      </p:cBhvr>
                                      <p:tavLst>
                                        <p:tav tm="0">
                                          <p:val>
                                            <p:fltVal val="0"/>
                                          </p:val>
                                        </p:tav>
                                        <p:tav tm="100000">
                                          <p:val>
                                            <p:strVal val="#ppt_h"/>
                                          </p:val>
                                        </p:tav>
                                      </p:tavLst>
                                    </p:anim>
                                    <p:animEffect transition="in" filter="fade">
                                      <p:cBhvr>
                                        <p:cTn id="40" dur="500"/>
                                        <p:tgtEl>
                                          <p:spTgt spid="5">
                                            <p:graphicEl>
                                              <a:dgm id="{0A5F841F-DDEF-4EEC-90BF-56E483E063F4}"/>
                                            </p:graphicEl>
                                          </p:spTgt>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5">
                                            <p:graphicEl>
                                              <a:dgm id="{96A0FB63-97FD-4FFF-A2B3-0038FA749A30}"/>
                                            </p:graphicEl>
                                          </p:spTgt>
                                        </p:tgtEl>
                                        <p:attrNameLst>
                                          <p:attrName>style.visibility</p:attrName>
                                        </p:attrNameLst>
                                      </p:cBhvr>
                                      <p:to>
                                        <p:strVal val="visible"/>
                                      </p:to>
                                    </p:set>
                                    <p:anim calcmode="lin" valueType="num">
                                      <p:cBhvr>
                                        <p:cTn id="43" dur="500" fill="hold"/>
                                        <p:tgtEl>
                                          <p:spTgt spid="5">
                                            <p:graphicEl>
                                              <a:dgm id="{96A0FB63-97FD-4FFF-A2B3-0038FA749A30}"/>
                                            </p:graphicEl>
                                          </p:spTgt>
                                        </p:tgtEl>
                                        <p:attrNameLst>
                                          <p:attrName>ppt_w</p:attrName>
                                        </p:attrNameLst>
                                      </p:cBhvr>
                                      <p:tavLst>
                                        <p:tav tm="0">
                                          <p:val>
                                            <p:fltVal val="0"/>
                                          </p:val>
                                        </p:tav>
                                        <p:tav tm="100000">
                                          <p:val>
                                            <p:strVal val="#ppt_w"/>
                                          </p:val>
                                        </p:tav>
                                      </p:tavLst>
                                    </p:anim>
                                    <p:anim calcmode="lin" valueType="num">
                                      <p:cBhvr>
                                        <p:cTn id="44" dur="500" fill="hold"/>
                                        <p:tgtEl>
                                          <p:spTgt spid="5">
                                            <p:graphicEl>
                                              <a:dgm id="{96A0FB63-97FD-4FFF-A2B3-0038FA749A30}"/>
                                            </p:graphicEl>
                                          </p:spTgt>
                                        </p:tgtEl>
                                        <p:attrNameLst>
                                          <p:attrName>ppt_h</p:attrName>
                                        </p:attrNameLst>
                                      </p:cBhvr>
                                      <p:tavLst>
                                        <p:tav tm="0">
                                          <p:val>
                                            <p:fltVal val="0"/>
                                          </p:val>
                                        </p:tav>
                                        <p:tav tm="100000">
                                          <p:val>
                                            <p:strVal val="#ppt_h"/>
                                          </p:val>
                                        </p:tav>
                                      </p:tavLst>
                                    </p:anim>
                                    <p:animEffect transition="in" filter="fade">
                                      <p:cBhvr>
                                        <p:cTn id="45" dur="500"/>
                                        <p:tgtEl>
                                          <p:spTgt spid="5">
                                            <p:graphicEl>
                                              <a:dgm id="{96A0FB63-97FD-4FFF-A2B3-0038FA749A30}"/>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5">
                                            <p:graphicEl>
                                              <a:dgm id="{F7F19D13-5C17-4368-A57A-7216FD8059D0}"/>
                                            </p:graphicEl>
                                          </p:spTgt>
                                        </p:tgtEl>
                                        <p:attrNameLst>
                                          <p:attrName>style.visibility</p:attrName>
                                        </p:attrNameLst>
                                      </p:cBhvr>
                                      <p:to>
                                        <p:strVal val="visible"/>
                                      </p:to>
                                    </p:set>
                                    <p:anim calcmode="lin" valueType="num">
                                      <p:cBhvr>
                                        <p:cTn id="50" dur="500" fill="hold"/>
                                        <p:tgtEl>
                                          <p:spTgt spid="5">
                                            <p:graphicEl>
                                              <a:dgm id="{F7F19D13-5C17-4368-A57A-7216FD8059D0}"/>
                                            </p:graphicEl>
                                          </p:spTgt>
                                        </p:tgtEl>
                                        <p:attrNameLst>
                                          <p:attrName>ppt_w</p:attrName>
                                        </p:attrNameLst>
                                      </p:cBhvr>
                                      <p:tavLst>
                                        <p:tav tm="0">
                                          <p:val>
                                            <p:fltVal val="0"/>
                                          </p:val>
                                        </p:tav>
                                        <p:tav tm="100000">
                                          <p:val>
                                            <p:strVal val="#ppt_w"/>
                                          </p:val>
                                        </p:tav>
                                      </p:tavLst>
                                    </p:anim>
                                    <p:anim calcmode="lin" valueType="num">
                                      <p:cBhvr>
                                        <p:cTn id="51" dur="500" fill="hold"/>
                                        <p:tgtEl>
                                          <p:spTgt spid="5">
                                            <p:graphicEl>
                                              <a:dgm id="{F7F19D13-5C17-4368-A57A-7216FD8059D0}"/>
                                            </p:graphicEl>
                                          </p:spTgt>
                                        </p:tgtEl>
                                        <p:attrNameLst>
                                          <p:attrName>ppt_h</p:attrName>
                                        </p:attrNameLst>
                                      </p:cBhvr>
                                      <p:tavLst>
                                        <p:tav tm="0">
                                          <p:val>
                                            <p:fltVal val="0"/>
                                          </p:val>
                                        </p:tav>
                                        <p:tav tm="100000">
                                          <p:val>
                                            <p:strVal val="#ppt_h"/>
                                          </p:val>
                                        </p:tav>
                                      </p:tavLst>
                                    </p:anim>
                                    <p:animEffect transition="in" filter="fade">
                                      <p:cBhvr>
                                        <p:cTn id="52" dur="500"/>
                                        <p:tgtEl>
                                          <p:spTgt spid="5">
                                            <p:graphicEl>
                                              <a:dgm id="{F7F19D13-5C17-4368-A57A-7216FD8059D0}"/>
                                            </p:graphicEl>
                                          </p:spTgt>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5">
                                            <p:graphicEl>
                                              <a:dgm id="{7809DCCF-8956-491F-88D9-014D8672581B}"/>
                                            </p:graphicEl>
                                          </p:spTgt>
                                        </p:tgtEl>
                                        <p:attrNameLst>
                                          <p:attrName>style.visibility</p:attrName>
                                        </p:attrNameLst>
                                      </p:cBhvr>
                                      <p:to>
                                        <p:strVal val="visible"/>
                                      </p:to>
                                    </p:set>
                                    <p:anim calcmode="lin" valueType="num">
                                      <p:cBhvr>
                                        <p:cTn id="55" dur="500" fill="hold"/>
                                        <p:tgtEl>
                                          <p:spTgt spid="5">
                                            <p:graphicEl>
                                              <a:dgm id="{7809DCCF-8956-491F-88D9-014D8672581B}"/>
                                            </p:graphicEl>
                                          </p:spTgt>
                                        </p:tgtEl>
                                        <p:attrNameLst>
                                          <p:attrName>ppt_w</p:attrName>
                                        </p:attrNameLst>
                                      </p:cBhvr>
                                      <p:tavLst>
                                        <p:tav tm="0">
                                          <p:val>
                                            <p:fltVal val="0"/>
                                          </p:val>
                                        </p:tav>
                                        <p:tav tm="100000">
                                          <p:val>
                                            <p:strVal val="#ppt_w"/>
                                          </p:val>
                                        </p:tav>
                                      </p:tavLst>
                                    </p:anim>
                                    <p:anim calcmode="lin" valueType="num">
                                      <p:cBhvr>
                                        <p:cTn id="56" dur="500" fill="hold"/>
                                        <p:tgtEl>
                                          <p:spTgt spid="5">
                                            <p:graphicEl>
                                              <a:dgm id="{7809DCCF-8956-491F-88D9-014D8672581B}"/>
                                            </p:graphicEl>
                                          </p:spTgt>
                                        </p:tgtEl>
                                        <p:attrNameLst>
                                          <p:attrName>ppt_h</p:attrName>
                                        </p:attrNameLst>
                                      </p:cBhvr>
                                      <p:tavLst>
                                        <p:tav tm="0">
                                          <p:val>
                                            <p:fltVal val="0"/>
                                          </p:val>
                                        </p:tav>
                                        <p:tav tm="100000">
                                          <p:val>
                                            <p:strVal val="#ppt_h"/>
                                          </p:val>
                                        </p:tav>
                                      </p:tavLst>
                                    </p:anim>
                                    <p:animEffect transition="in" filter="fade">
                                      <p:cBhvr>
                                        <p:cTn id="57" dur="500"/>
                                        <p:tgtEl>
                                          <p:spTgt spid="5">
                                            <p:graphicEl>
                                              <a:dgm id="{7809DCCF-8956-491F-88D9-014D8672581B}"/>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grpId="0" nodeType="clickEffect">
                                  <p:stCondLst>
                                    <p:cond delay="0"/>
                                  </p:stCondLst>
                                  <p:childTnLst>
                                    <p:set>
                                      <p:cBhvr>
                                        <p:cTn id="61" dur="1" fill="hold">
                                          <p:stCondLst>
                                            <p:cond delay="0"/>
                                          </p:stCondLst>
                                        </p:cTn>
                                        <p:tgtEl>
                                          <p:spTgt spid="5">
                                            <p:graphicEl>
                                              <a:dgm id="{9926A2D9-84F5-44E5-86BF-EEE5558A96C3}"/>
                                            </p:graphicEl>
                                          </p:spTgt>
                                        </p:tgtEl>
                                        <p:attrNameLst>
                                          <p:attrName>style.visibility</p:attrName>
                                        </p:attrNameLst>
                                      </p:cBhvr>
                                      <p:to>
                                        <p:strVal val="visible"/>
                                      </p:to>
                                    </p:set>
                                    <p:anim calcmode="lin" valueType="num">
                                      <p:cBhvr>
                                        <p:cTn id="62" dur="500" fill="hold"/>
                                        <p:tgtEl>
                                          <p:spTgt spid="5">
                                            <p:graphicEl>
                                              <a:dgm id="{9926A2D9-84F5-44E5-86BF-EEE5558A96C3}"/>
                                            </p:graphicEl>
                                          </p:spTgt>
                                        </p:tgtEl>
                                        <p:attrNameLst>
                                          <p:attrName>ppt_w</p:attrName>
                                        </p:attrNameLst>
                                      </p:cBhvr>
                                      <p:tavLst>
                                        <p:tav tm="0">
                                          <p:val>
                                            <p:fltVal val="0"/>
                                          </p:val>
                                        </p:tav>
                                        <p:tav tm="100000">
                                          <p:val>
                                            <p:strVal val="#ppt_w"/>
                                          </p:val>
                                        </p:tav>
                                      </p:tavLst>
                                    </p:anim>
                                    <p:anim calcmode="lin" valueType="num">
                                      <p:cBhvr>
                                        <p:cTn id="63" dur="500" fill="hold"/>
                                        <p:tgtEl>
                                          <p:spTgt spid="5">
                                            <p:graphicEl>
                                              <a:dgm id="{9926A2D9-84F5-44E5-86BF-EEE5558A96C3}"/>
                                            </p:graphicEl>
                                          </p:spTgt>
                                        </p:tgtEl>
                                        <p:attrNameLst>
                                          <p:attrName>ppt_h</p:attrName>
                                        </p:attrNameLst>
                                      </p:cBhvr>
                                      <p:tavLst>
                                        <p:tav tm="0">
                                          <p:val>
                                            <p:fltVal val="0"/>
                                          </p:val>
                                        </p:tav>
                                        <p:tav tm="100000">
                                          <p:val>
                                            <p:strVal val="#ppt_h"/>
                                          </p:val>
                                        </p:tav>
                                      </p:tavLst>
                                    </p:anim>
                                    <p:animEffect transition="in" filter="fade">
                                      <p:cBhvr>
                                        <p:cTn id="64" dur="500"/>
                                        <p:tgtEl>
                                          <p:spTgt spid="5">
                                            <p:graphicEl>
                                              <a:dgm id="{9926A2D9-84F5-44E5-86BF-EEE5558A96C3}"/>
                                            </p:graphicEl>
                                          </p:spTgt>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5">
                                            <p:graphicEl>
                                              <a:dgm id="{C0A9E588-B2EE-4E5A-99E0-98C45E7A4319}"/>
                                            </p:graphicEl>
                                          </p:spTgt>
                                        </p:tgtEl>
                                        <p:attrNameLst>
                                          <p:attrName>style.visibility</p:attrName>
                                        </p:attrNameLst>
                                      </p:cBhvr>
                                      <p:to>
                                        <p:strVal val="visible"/>
                                      </p:to>
                                    </p:set>
                                    <p:anim calcmode="lin" valueType="num">
                                      <p:cBhvr>
                                        <p:cTn id="67" dur="500" fill="hold"/>
                                        <p:tgtEl>
                                          <p:spTgt spid="5">
                                            <p:graphicEl>
                                              <a:dgm id="{C0A9E588-B2EE-4E5A-99E0-98C45E7A4319}"/>
                                            </p:graphicEl>
                                          </p:spTgt>
                                        </p:tgtEl>
                                        <p:attrNameLst>
                                          <p:attrName>ppt_w</p:attrName>
                                        </p:attrNameLst>
                                      </p:cBhvr>
                                      <p:tavLst>
                                        <p:tav tm="0">
                                          <p:val>
                                            <p:fltVal val="0"/>
                                          </p:val>
                                        </p:tav>
                                        <p:tav tm="100000">
                                          <p:val>
                                            <p:strVal val="#ppt_w"/>
                                          </p:val>
                                        </p:tav>
                                      </p:tavLst>
                                    </p:anim>
                                    <p:anim calcmode="lin" valueType="num">
                                      <p:cBhvr>
                                        <p:cTn id="68" dur="500" fill="hold"/>
                                        <p:tgtEl>
                                          <p:spTgt spid="5">
                                            <p:graphicEl>
                                              <a:dgm id="{C0A9E588-B2EE-4E5A-99E0-98C45E7A4319}"/>
                                            </p:graphicEl>
                                          </p:spTgt>
                                        </p:tgtEl>
                                        <p:attrNameLst>
                                          <p:attrName>ppt_h</p:attrName>
                                        </p:attrNameLst>
                                      </p:cBhvr>
                                      <p:tavLst>
                                        <p:tav tm="0">
                                          <p:val>
                                            <p:fltVal val="0"/>
                                          </p:val>
                                        </p:tav>
                                        <p:tav tm="100000">
                                          <p:val>
                                            <p:strVal val="#ppt_h"/>
                                          </p:val>
                                        </p:tav>
                                      </p:tavLst>
                                    </p:anim>
                                    <p:animEffect transition="in" filter="fade">
                                      <p:cBhvr>
                                        <p:cTn id="69" dur="500"/>
                                        <p:tgtEl>
                                          <p:spTgt spid="5">
                                            <p:graphicEl>
                                              <a:dgm id="{C0A9E588-B2EE-4E5A-99E0-98C45E7A4319}"/>
                                            </p:graphicEl>
                                          </p:spTgt>
                                        </p:tgtEl>
                                      </p:cBhvr>
                                    </p:animEffect>
                                  </p:childTnLst>
                                </p:cTn>
                              </p:par>
                            </p:childTnLst>
                          </p:cTn>
                        </p:par>
                      </p:childTnLst>
                    </p:cTn>
                  </p:par>
                  <p:par>
                    <p:cTn id="70" fill="hold">
                      <p:stCondLst>
                        <p:cond delay="indefinite"/>
                      </p:stCondLst>
                      <p:childTnLst>
                        <p:par>
                          <p:cTn id="71" fill="hold">
                            <p:stCondLst>
                              <p:cond delay="0"/>
                            </p:stCondLst>
                            <p:childTnLst>
                              <p:par>
                                <p:cTn id="72" presetID="53" presetClass="entr" presetSubtype="16" fill="hold" grpId="0" nodeType="clickEffect">
                                  <p:stCondLst>
                                    <p:cond delay="0"/>
                                  </p:stCondLst>
                                  <p:childTnLst>
                                    <p:set>
                                      <p:cBhvr>
                                        <p:cTn id="73" dur="1" fill="hold">
                                          <p:stCondLst>
                                            <p:cond delay="0"/>
                                          </p:stCondLst>
                                        </p:cTn>
                                        <p:tgtEl>
                                          <p:spTgt spid="5">
                                            <p:graphicEl>
                                              <a:dgm id="{79F09E8D-C5A0-4BF6-8538-D376391895C2}"/>
                                            </p:graphicEl>
                                          </p:spTgt>
                                        </p:tgtEl>
                                        <p:attrNameLst>
                                          <p:attrName>style.visibility</p:attrName>
                                        </p:attrNameLst>
                                      </p:cBhvr>
                                      <p:to>
                                        <p:strVal val="visible"/>
                                      </p:to>
                                    </p:set>
                                    <p:anim calcmode="lin" valueType="num">
                                      <p:cBhvr>
                                        <p:cTn id="74" dur="500" fill="hold"/>
                                        <p:tgtEl>
                                          <p:spTgt spid="5">
                                            <p:graphicEl>
                                              <a:dgm id="{79F09E8D-C5A0-4BF6-8538-D376391895C2}"/>
                                            </p:graphicEl>
                                          </p:spTgt>
                                        </p:tgtEl>
                                        <p:attrNameLst>
                                          <p:attrName>ppt_w</p:attrName>
                                        </p:attrNameLst>
                                      </p:cBhvr>
                                      <p:tavLst>
                                        <p:tav tm="0">
                                          <p:val>
                                            <p:fltVal val="0"/>
                                          </p:val>
                                        </p:tav>
                                        <p:tav tm="100000">
                                          <p:val>
                                            <p:strVal val="#ppt_w"/>
                                          </p:val>
                                        </p:tav>
                                      </p:tavLst>
                                    </p:anim>
                                    <p:anim calcmode="lin" valueType="num">
                                      <p:cBhvr>
                                        <p:cTn id="75" dur="500" fill="hold"/>
                                        <p:tgtEl>
                                          <p:spTgt spid="5">
                                            <p:graphicEl>
                                              <a:dgm id="{79F09E8D-C5A0-4BF6-8538-D376391895C2}"/>
                                            </p:graphicEl>
                                          </p:spTgt>
                                        </p:tgtEl>
                                        <p:attrNameLst>
                                          <p:attrName>ppt_h</p:attrName>
                                        </p:attrNameLst>
                                      </p:cBhvr>
                                      <p:tavLst>
                                        <p:tav tm="0">
                                          <p:val>
                                            <p:fltVal val="0"/>
                                          </p:val>
                                        </p:tav>
                                        <p:tav tm="100000">
                                          <p:val>
                                            <p:strVal val="#ppt_h"/>
                                          </p:val>
                                        </p:tav>
                                      </p:tavLst>
                                    </p:anim>
                                    <p:animEffect transition="in" filter="fade">
                                      <p:cBhvr>
                                        <p:cTn id="76" dur="500"/>
                                        <p:tgtEl>
                                          <p:spTgt spid="5">
                                            <p:graphicEl>
                                              <a:dgm id="{79F09E8D-C5A0-4BF6-8538-D376391895C2}"/>
                                            </p:graphicEl>
                                          </p:spTgt>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5">
                                            <p:graphicEl>
                                              <a:dgm id="{02088D03-5B9A-4E56-B0BB-5E36E816E44B}"/>
                                            </p:graphicEl>
                                          </p:spTgt>
                                        </p:tgtEl>
                                        <p:attrNameLst>
                                          <p:attrName>style.visibility</p:attrName>
                                        </p:attrNameLst>
                                      </p:cBhvr>
                                      <p:to>
                                        <p:strVal val="visible"/>
                                      </p:to>
                                    </p:set>
                                    <p:anim calcmode="lin" valueType="num">
                                      <p:cBhvr>
                                        <p:cTn id="79" dur="500" fill="hold"/>
                                        <p:tgtEl>
                                          <p:spTgt spid="5">
                                            <p:graphicEl>
                                              <a:dgm id="{02088D03-5B9A-4E56-B0BB-5E36E816E44B}"/>
                                            </p:graphicEl>
                                          </p:spTgt>
                                        </p:tgtEl>
                                        <p:attrNameLst>
                                          <p:attrName>ppt_w</p:attrName>
                                        </p:attrNameLst>
                                      </p:cBhvr>
                                      <p:tavLst>
                                        <p:tav tm="0">
                                          <p:val>
                                            <p:fltVal val="0"/>
                                          </p:val>
                                        </p:tav>
                                        <p:tav tm="100000">
                                          <p:val>
                                            <p:strVal val="#ppt_w"/>
                                          </p:val>
                                        </p:tav>
                                      </p:tavLst>
                                    </p:anim>
                                    <p:anim calcmode="lin" valueType="num">
                                      <p:cBhvr>
                                        <p:cTn id="80" dur="500" fill="hold"/>
                                        <p:tgtEl>
                                          <p:spTgt spid="5">
                                            <p:graphicEl>
                                              <a:dgm id="{02088D03-5B9A-4E56-B0BB-5E36E816E44B}"/>
                                            </p:graphicEl>
                                          </p:spTgt>
                                        </p:tgtEl>
                                        <p:attrNameLst>
                                          <p:attrName>ppt_h</p:attrName>
                                        </p:attrNameLst>
                                      </p:cBhvr>
                                      <p:tavLst>
                                        <p:tav tm="0">
                                          <p:val>
                                            <p:fltVal val="0"/>
                                          </p:val>
                                        </p:tav>
                                        <p:tav tm="100000">
                                          <p:val>
                                            <p:strVal val="#ppt_h"/>
                                          </p:val>
                                        </p:tav>
                                      </p:tavLst>
                                    </p:anim>
                                    <p:animEffect transition="in" filter="fade">
                                      <p:cBhvr>
                                        <p:cTn id="81" dur="500"/>
                                        <p:tgtEl>
                                          <p:spTgt spid="5">
                                            <p:graphicEl>
                                              <a:dgm id="{02088D03-5B9A-4E56-B0BB-5E36E816E44B}"/>
                                            </p:graphicEl>
                                          </p:spTgt>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5">
                                            <p:graphicEl>
                                              <a:dgm id="{8714ED64-085C-4533-B185-867233A1CE87}"/>
                                            </p:graphicEl>
                                          </p:spTgt>
                                        </p:tgtEl>
                                        <p:attrNameLst>
                                          <p:attrName>style.visibility</p:attrName>
                                        </p:attrNameLst>
                                      </p:cBhvr>
                                      <p:to>
                                        <p:strVal val="visible"/>
                                      </p:to>
                                    </p:set>
                                    <p:anim calcmode="lin" valueType="num">
                                      <p:cBhvr>
                                        <p:cTn id="84" dur="500" fill="hold"/>
                                        <p:tgtEl>
                                          <p:spTgt spid="5">
                                            <p:graphicEl>
                                              <a:dgm id="{8714ED64-085C-4533-B185-867233A1CE87}"/>
                                            </p:graphicEl>
                                          </p:spTgt>
                                        </p:tgtEl>
                                        <p:attrNameLst>
                                          <p:attrName>ppt_w</p:attrName>
                                        </p:attrNameLst>
                                      </p:cBhvr>
                                      <p:tavLst>
                                        <p:tav tm="0">
                                          <p:val>
                                            <p:fltVal val="0"/>
                                          </p:val>
                                        </p:tav>
                                        <p:tav tm="100000">
                                          <p:val>
                                            <p:strVal val="#ppt_w"/>
                                          </p:val>
                                        </p:tav>
                                      </p:tavLst>
                                    </p:anim>
                                    <p:anim calcmode="lin" valueType="num">
                                      <p:cBhvr>
                                        <p:cTn id="85" dur="500" fill="hold"/>
                                        <p:tgtEl>
                                          <p:spTgt spid="5">
                                            <p:graphicEl>
                                              <a:dgm id="{8714ED64-085C-4533-B185-867233A1CE87}"/>
                                            </p:graphicEl>
                                          </p:spTgt>
                                        </p:tgtEl>
                                        <p:attrNameLst>
                                          <p:attrName>ppt_h</p:attrName>
                                        </p:attrNameLst>
                                      </p:cBhvr>
                                      <p:tavLst>
                                        <p:tav tm="0">
                                          <p:val>
                                            <p:fltVal val="0"/>
                                          </p:val>
                                        </p:tav>
                                        <p:tav tm="100000">
                                          <p:val>
                                            <p:strVal val="#ppt_h"/>
                                          </p:val>
                                        </p:tav>
                                      </p:tavLst>
                                    </p:anim>
                                    <p:animEffect transition="in" filter="fade">
                                      <p:cBhvr>
                                        <p:cTn id="86" dur="500"/>
                                        <p:tgtEl>
                                          <p:spTgt spid="5">
                                            <p:graphicEl>
                                              <a:dgm id="{8714ED64-085C-4533-B185-867233A1CE87}"/>
                                            </p:graphicEl>
                                          </p:spTgt>
                                        </p:tgtEl>
                                      </p:cBhvr>
                                    </p:animEffect>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nodeType="clickEffect">
                                  <p:stCondLst>
                                    <p:cond delay="0"/>
                                  </p:stCondLst>
                                  <p:childTnLst>
                                    <p:set>
                                      <p:cBhvr>
                                        <p:cTn id="90" dur="1" fill="hold">
                                          <p:stCondLst>
                                            <p:cond delay="0"/>
                                          </p:stCondLst>
                                        </p:cTn>
                                        <p:tgtEl>
                                          <p:spTgt spid="7"/>
                                        </p:tgtEl>
                                        <p:attrNameLst>
                                          <p:attrName>style.visibility</p:attrName>
                                        </p:attrNameLst>
                                      </p:cBhvr>
                                      <p:to>
                                        <p:strVal val="visible"/>
                                      </p:to>
                                    </p:set>
                                    <p:anim calcmode="lin" valueType="num">
                                      <p:cBhvr>
                                        <p:cTn id="91" dur="500" fill="hold"/>
                                        <p:tgtEl>
                                          <p:spTgt spid="7"/>
                                        </p:tgtEl>
                                        <p:attrNameLst>
                                          <p:attrName>ppt_w</p:attrName>
                                        </p:attrNameLst>
                                      </p:cBhvr>
                                      <p:tavLst>
                                        <p:tav tm="0">
                                          <p:val>
                                            <p:fltVal val="0"/>
                                          </p:val>
                                        </p:tav>
                                        <p:tav tm="100000">
                                          <p:val>
                                            <p:strVal val="#ppt_w"/>
                                          </p:val>
                                        </p:tav>
                                      </p:tavLst>
                                    </p:anim>
                                    <p:anim calcmode="lin" valueType="num">
                                      <p:cBhvr>
                                        <p:cTn id="92" dur="500" fill="hold"/>
                                        <p:tgtEl>
                                          <p:spTgt spid="7"/>
                                        </p:tgtEl>
                                        <p:attrNameLst>
                                          <p:attrName>ppt_h</p:attrName>
                                        </p:attrNameLst>
                                      </p:cBhvr>
                                      <p:tavLst>
                                        <p:tav tm="0">
                                          <p:val>
                                            <p:fltVal val="0"/>
                                          </p:val>
                                        </p:tav>
                                        <p:tav tm="100000">
                                          <p:val>
                                            <p:strVal val="#ppt_h"/>
                                          </p:val>
                                        </p:tav>
                                      </p:tavLst>
                                    </p:anim>
                                    <p:animEffect transition="in" filter="fade">
                                      <p:cBhvr>
                                        <p:cTn id="93" dur="500"/>
                                        <p:tgtEl>
                                          <p:spTgt spid="7"/>
                                        </p:tgtEl>
                                      </p:cBhvr>
                                    </p:animEffect>
                                  </p:childTnLst>
                                </p:cTn>
                              </p:par>
                              <p:par>
                                <p:cTn id="94" presetID="53" presetClass="entr" presetSubtype="16" fill="hold" nodeType="withEffect">
                                  <p:stCondLst>
                                    <p:cond delay="0"/>
                                  </p:stCondLst>
                                  <p:childTnLst>
                                    <p:set>
                                      <p:cBhvr>
                                        <p:cTn id="95" dur="1" fill="hold">
                                          <p:stCondLst>
                                            <p:cond delay="0"/>
                                          </p:stCondLst>
                                        </p:cTn>
                                        <p:tgtEl>
                                          <p:spTgt spid="10"/>
                                        </p:tgtEl>
                                        <p:attrNameLst>
                                          <p:attrName>style.visibility</p:attrName>
                                        </p:attrNameLst>
                                      </p:cBhvr>
                                      <p:to>
                                        <p:strVal val="visible"/>
                                      </p:to>
                                    </p:set>
                                    <p:anim calcmode="lin" valueType="num">
                                      <p:cBhvr>
                                        <p:cTn id="96" dur="500" fill="hold"/>
                                        <p:tgtEl>
                                          <p:spTgt spid="10"/>
                                        </p:tgtEl>
                                        <p:attrNameLst>
                                          <p:attrName>ppt_w</p:attrName>
                                        </p:attrNameLst>
                                      </p:cBhvr>
                                      <p:tavLst>
                                        <p:tav tm="0">
                                          <p:val>
                                            <p:fltVal val="0"/>
                                          </p:val>
                                        </p:tav>
                                        <p:tav tm="100000">
                                          <p:val>
                                            <p:strVal val="#ppt_w"/>
                                          </p:val>
                                        </p:tav>
                                      </p:tavLst>
                                    </p:anim>
                                    <p:anim calcmode="lin" valueType="num">
                                      <p:cBhvr>
                                        <p:cTn id="97" dur="500" fill="hold"/>
                                        <p:tgtEl>
                                          <p:spTgt spid="10"/>
                                        </p:tgtEl>
                                        <p:attrNameLst>
                                          <p:attrName>ppt_h</p:attrName>
                                        </p:attrNameLst>
                                      </p:cBhvr>
                                      <p:tavLst>
                                        <p:tav tm="0">
                                          <p:val>
                                            <p:fltVal val="0"/>
                                          </p:val>
                                        </p:tav>
                                        <p:tav tm="100000">
                                          <p:val>
                                            <p:strVal val="#ppt_h"/>
                                          </p:val>
                                        </p:tav>
                                      </p:tavLst>
                                    </p:anim>
                                    <p:animEffect transition="in" filter="fade">
                                      <p:cBhvr>
                                        <p:cTn id="9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1"/>
                </a:solidFill>
              </a:rPr>
              <a:t>The need to know what could be…</a:t>
            </a:r>
          </a:p>
        </p:txBody>
      </p:sp>
      <p:pic>
        <p:nvPicPr>
          <p:cNvPr id="6" name="Picture 5"/>
          <p:cNvPicPr>
            <a:picLocks noChangeAspect="1"/>
          </p:cNvPicPr>
          <p:nvPr/>
        </p:nvPicPr>
        <p:blipFill>
          <a:blip r:embed="rId3"/>
          <a:stretch>
            <a:fillRect/>
          </a:stretch>
        </p:blipFill>
        <p:spPr>
          <a:xfrm>
            <a:off x="3836609" y="2273126"/>
            <a:ext cx="4944754" cy="4444018"/>
          </a:xfrm>
          <a:prstGeom prst="rect">
            <a:avLst/>
          </a:prstGeom>
        </p:spPr>
      </p:pic>
    </p:spTree>
    <p:extLst>
      <p:ext uri="{BB962C8B-B14F-4D97-AF65-F5344CB8AC3E}">
        <p14:creationId xmlns:p14="http://schemas.microsoft.com/office/powerpoint/2010/main" val="13828226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 Process</a:t>
            </a:r>
          </a:p>
        </p:txBody>
      </p:sp>
      <p:sp>
        <p:nvSpPr>
          <p:cNvPr id="5" name="Rectangle 4"/>
          <p:cNvSpPr/>
          <p:nvPr/>
        </p:nvSpPr>
        <p:spPr>
          <a:xfrm>
            <a:off x="948069" y="2252214"/>
            <a:ext cx="1722683" cy="91427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solidFill>
                  <a:srgbClr val="FFFFFF"/>
                </a:solidFill>
              </a:rPr>
              <a:t>Define Objective</a:t>
            </a:r>
          </a:p>
        </p:txBody>
      </p:sp>
      <p:sp>
        <p:nvSpPr>
          <p:cNvPr id="6" name="Rectangle 5"/>
          <p:cNvSpPr/>
          <p:nvPr/>
        </p:nvSpPr>
        <p:spPr>
          <a:xfrm>
            <a:off x="948069" y="3595791"/>
            <a:ext cx="1720911" cy="91427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solidFill>
                  <a:srgbClr val="FFFFFF"/>
                </a:solidFill>
              </a:rPr>
              <a:t>Access and Understand the data</a:t>
            </a:r>
          </a:p>
        </p:txBody>
      </p:sp>
      <p:sp>
        <p:nvSpPr>
          <p:cNvPr id="7" name="Rectangle 6"/>
          <p:cNvSpPr/>
          <p:nvPr/>
        </p:nvSpPr>
        <p:spPr>
          <a:xfrm>
            <a:off x="946297" y="4872379"/>
            <a:ext cx="1736823" cy="91427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solidFill>
                  <a:srgbClr val="FFFFFF"/>
                </a:solidFill>
              </a:rPr>
              <a:t>Pre-processing</a:t>
            </a:r>
          </a:p>
        </p:txBody>
      </p:sp>
      <p:sp>
        <p:nvSpPr>
          <p:cNvPr id="13" name="TextBox 12"/>
          <p:cNvSpPr txBox="1"/>
          <p:nvPr/>
        </p:nvSpPr>
        <p:spPr>
          <a:xfrm>
            <a:off x="2299848" y="4821543"/>
            <a:ext cx="453526" cy="499107"/>
          </a:xfrm>
          <a:prstGeom prst="rect">
            <a:avLst/>
          </a:prstGeom>
          <a:noFill/>
        </p:spPr>
        <p:txBody>
          <a:bodyPr wrap="none" lIns="186521" tIns="149217" rIns="186521" bIns="149217" rtlCol="0">
            <a:spAutoFit/>
          </a:bodyPr>
          <a:lstStyle/>
          <a:p>
            <a:pPr>
              <a:lnSpc>
                <a:spcPct val="90000"/>
              </a:lnSpc>
              <a:spcAft>
                <a:spcPts val="612"/>
              </a:spcAft>
            </a:pPr>
            <a:r>
              <a:rPr lang="en-US" sz="1428" dirty="0">
                <a:gradFill>
                  <a:gsLst>
                    <a:gs pos="2917">
                      <a:schemeClr val="tx1"/>
                    </a:gs>
                    <a:gs pos="30000">
                      <a:schemeClr val="tx1"/>
                    </a:gs>
                  </a:gsLst>
                  <a:lin ang="5400000" scaled="0"/>
                </a:gradFill>
              </a:rPr>
              <a:t>*</a:t>
            </a:r>
          </a:p>
        </p:txBody>
      </p:sp>
      <p:sp>
        <p:nvSpPr>
          <p:cNvPr id="25" name="TextBox 24"/>
          <p:cNvSpPr txBox="1"/>
          <p:nvPr/>
        </p:nvSpPr>
        <p:spPr>
          <a:xfrm>
            <a:off x="882" y="6495417"/>
            <a:ext cx="12803278" cy="503031"/>
          </a:xfrm>
          <a:prstGeom prst="rect">
            <a:avLst/>
          </a:prstGeom>
          <a:noFill/>
        </p:spPr>
        <p:txBody>
          <a:bodyPr wrap="none" lIns="186521" tIns="149217" rIns="186521" bIns="149217" rtlCol="0">
            <a:spAutoFit/>
          </a:bodyPr>
          <a:lstStyle/>
          <a:p>
            <a:pPr>
              <a:lnSpc>
                <a:spcPct val="90000"/>
              </a:lnSpc>
              <a:spcAft>
                <a:spcPts val="612"/>
              </a:spcAft>
            </a:pPr>
            <a:r>
              <a:rPr lang="en-US" sz="1428" dirty="0">
                <a:gradFill>
                  <a:gsLst>
                    <a:gs pos="2917">
                      <a:schemeClr val="tx1"/>
                    </a:gs>
                    <a:gs pos="30000">
                      <a:schemeClr val="tx1"/>
                    </a:gs>
                  </a:gsLst>
                  <a:lin ang="5400000" scaled="0"/>
                </a:gradFill>
              </a:rPr>
              <a:t>*Depending largely on size/complexity, may want to do pre-processing and/or feature/target construction before ingesting into AML Studio / AML API.</a:t>
            </a:r>
          </a:p>
        </p:txBody>
      </p:sp>
      <p:sp>
        <p:nvSpPr>
          <p:cNvPr id="3" name="Oval 2"/>
          <p:cNvSpPr/>
          <p:nvPr/>
        </p:nvSpPr>
        <p:spPr bwMode="auto">
          <a:xfrm>
            <a:off x="5313048" y="1112514"/>
            <a:ext cx="2323181" cy="8016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Historical Data</a:t>
            </a:r>
          </a:p>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[features + labels]</a:t>
            </a:r>
          </a:p>
        </p:txBody>
      </p:sp>
      <p:sp>
        <p:nvSpPr>
          <p:cNvPr id="15" name="Oval 14"/>
          <p:cNvSpPr/>
          <p:nvPr/>
        </p:nvSpPr>
        <p:spPr bwMode="auto">
          <a:xfrm>
            <a:off x="3989552" y="2948142"/>
            <a:ext cx="2323181" cy="8016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Training Data</a:t>
            </a:r>
          </a:p>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[features + labels]</a:t>
            </a:r>
          </a:p>
        </p:txBody>
      </p:sp>
      <p:sp>
        <p:nvSpPr>
          <p:cNvPr id="17" name="Oval 16"/>
          <p:cNvSpPr/>
          <p:nvPr/>
        </p:nvSpPr>
        <p:spPr bwMode="auto">
          <a:xfrm>
            <a:off x="6661792" y="2948142"/>
            <a:ext cx="2323181" cy="8016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Testing Data</a:t>
            </a:r>
          </a:p>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[features + labels]</a:t>
            </a:r>
          </a:p>
        </p:txBody>
      </p:sp>
      <p:sp>
        <p:nvSpPr>
          <p:cNvPr id="18" name="Oval 17"/>
          <p:cNvSpPr/>
          <p:nvPr/>
        </p:nvSpPr>
        <p:spPr bwMode="auto">
          <a:xfrm>
            <a:off x="9871506" y="1155445"/>
            <a:ext cx="2323181" cy="801631"/>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Future Data</a:t>
            </a:r>
          </a:p>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[features only]</a:t>
            </a:r>
          </a:p>
        </p:txBody>
      </p:sp>
      <p:sp>
        <p:nvSpPr>
          <p:cNvPr id="12" name="Diamond 11"/>
          <p:cNvSpPr/>
          <p:nvPr/>
        </p:nvSpPr>
        <p:spPr bwMode="auto">
          <a:xfrm>
            <a:off x="5637794" y="2172824"/>
            <a:ext cx="1673690" cy="757740"/>
          </a:xfrm>
          <a:prstGeom prst="diamon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Split</a:t>
            </a:r>
          </a:p>
        </p:txBody>
      </p:sp>
      <p:sp>
        <p:nvSpPr>
          <p:cNvPr id="14" name="Rectangle 13"/>
          <p:cNvSpPr/>
          <p:nvPr/>
        </p:nvSpPr>
        <p:spPr bwMode="auto">
          <a:xfrm>
            <a:off x="5637794" y="4038177"/>
            <a:ext cx="1925003" cy="6868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Train Model </a:t>
            </a:r>
          </a:p>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[model learns from training data]</a:t>
            </a:r>
          </a:p>
        </p:txBody>
      </p:sp>
      <p:sp>
        <p:nvSpPr>
          <p:cNvPr id="21" name="Rectangle 20"/>
          <p:cNvSpPr/>
          <p:nvPr/>
        </p:nvSpPr>
        <p:spPr bwMode="auto">
          <a:xfrm>
            <a:off x="5637794" y="4862342"/>
            <a:ext cx="1939143" cy="6916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Score Model</a:t>
            </a:r>
          </a:p>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[model predicts on testing data]</a:t>
            </a:r>
          </a:p>
        </p:txBody>
      </p:sp>
      <p:sp>
        <p:nvSpPr>
          <p:cNvPr id="22" name="Rectangle 21"/>
          <p:cNvSpPr/>
          <p:nvPr/>
        </p:nvSpPr>
        <p:spPr bwMode="auto">
          <a:xfrm>
            <a:off x="5637794" y="5691370"/>
            <a:ext cx="1939143" cy="6786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Evaluate Model </a:t>
            </a:r>
          </a:p>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[Compare predicted results and true labels]</a:t>
            </a:r>
          </a:p>
        </p:txBody>
      </p:sp>
      <p:sp>
        <p:nvSpPr>
          <p:cNvPr id="23" name="Rectangle 22"/>
          <p:cNvSpPr/>
          <p:nvPr/>
        </p:nvSpPr>
        <p:spPr bwMode="auto">
          <a:xfrm>
            <a:off x="9317865" y="4035766"/>
            <a:ext cx="1939143" cy="691644"/>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Score Model</a:t>
            </a:r>
          </a:p>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[model predicts on future data]</a:t>
            </a:r>
          </a:p>
        </p:txBody>
      </p:sp>
      <p:sp>
        <p:nvSpPr>
          <p:cNvPr id="24" name="Oval 23"/>
          <p:cNvSpPr/>
          <p:nvPr/>
        </p:nvSpPr>
        <p:spPr bwMode="auto">
          <a:xfrm>
            <a:off x="9125845" y="5070822"/>
            <a:ext cx="2323181" cy="801631"/>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Prediction Results</a:t>
            </a:r>
          </a:p>
        </p:txBody>
      </p:sp>
      <p:cxnSp>
        <p:nvCxnSpPr>
          <p:cNvPr id="20" name="Straight Arrow Connector 19"/>
          <p:cNvCxnSpPr>
            <a:stCxn id="3" idx="4"/>
            <a:endCxn id="12" idx="0"/>
          </p:cNvCxnSpPr>
          <p:nvPr/>
        </p:nvCxnSpPr>
        <p:spPr>
          <a:xfrm>
            <a:off x="6474639" y="1914146"/>
            <a:ext cx="0" cy="258678"/>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12" idx="1"/>
            <a:endCxn id="15" idx="0"/>
          </p:cNvCxnSpPr>
          <p:nvPr/>
        </p:nvCxnSpPr>
        <p:spPr>
          <a:xfrm rot="10800000" flipV="1">
            <a:off x="5151142" y="2551694"/>
            <a:ext cx="486651" cy="396448"/>
          </a:xfrm>
          <a:prstGeom prst="bentConnector2">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12" idx="3"/>
            <a:endCxn id="17" idx="0"/>
          </p:cNvCxnSpPr>
          <p:nvPr/>
        </p:nvCxnSpPr>
        <p:spPr>
          <a:xfrm>
            <a:off x="7311484" y="2551694"/>
            <a:ext cx="511899" cy="396448"/>
          </a:xfrm>
          <a:prstGeom prst="bentConnector2">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p:cNvCxnSpPr>
            <a:stCxn id="15" idx="4"/>
            <a:endCxn id="14" idx="1"/>
          </p:cNvCxnSpPr>
          <p:nvPr/>
        </p:nvCxnSpPr>
        <p:spPr>
          <a:xfrm rot="16200000" flipH="1">
            <a:off x="5078560" y="3822355"/>
            <a:ext cx="631816" cy="486651"/>
          </a:xfrm>
          <a:prstGeom prst="bentConnector2">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p:cNvCxnSpPr>
            <a:stCxn id="17" idx="4"/>
            <a:endCxn id="21" idx="3"/>
          </p:cNvCxnSpPr>
          <p:nvPr/>
        </p:nvCxnSpPr>
        <p:spPr>
          <a:xfrm rot="5400000">
            <a:off x="6970965" y="4355745"/>
            <a:ext cx="1458391" cy="246446"/>
          </a:xfrm>
          <a:prstGeom prst="bentConnector2">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14" idx="3"/>
            <a:endCxn id="23" idx="1"/>
          </p:cNvCxnSpPr>
          <p:nvPr/>
        </p:nvCxnSpPr>
        <p:spPr>
          <a:xfrm flipV="1">
            <a:off x="7562797" y="4381589"/>
            <a:ext cx="1755068" cy="1"/>
          </a:xfrm>
          <a:prstGeom prst="bentConnector3">
            <a:avLst>
              <a:gd name="adj1" fmla="val 50000"/>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18" idx="4"/>
            <a:endCxn id="23" idx="0"/>
          </p:cNvCxnSpPr>
          <p:nvPr/>
        </p:nvCxnSpPr>
        <p:spPr>
          <a:xfrm rot="5400000">
            <a:off x="9620922" y="2623591"/>
            <a:ext cx="2078690" cy="745660"/>
          </a:xfrm>
          <a:prstGeom prst="bentConnector3">
            <a:avLst>
              <a:gd name="adj1" fmla="val 50000"/>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23" idx="2"/>
            <a:endCxn id="24" idx="0"/>
          </p:cNvCxnSpPr>
          <p:nvPr/>
        </p:nvCxnSpPr>
        <p:spPr>
          <a:xfrm rot="5400000">
            <a:off x="10115731" y="4899116"/>
            <a:ext cx="343412" cy="1"/>
          </a:xfrm>
          <a:prstGeom prst="bentConnector3">
            <a:avLst>
              <a:gd name="adj1" fmla="val 50000"/>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14" idx="2"/>
            <a:endCxn id="21" idx="0"/>
          </p:cNvCxnSpPr>
          <p:nvPr/>
        </p:nvCxnSpPr>
        <p:spPr>
          <a:xfrm>
            <a:off x="6600295" y="4725001"/>
            <a:ext cx="7070" cy="13734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21" idx="2"/>
            <a:endCxn id="22" idx="0"/>
          </p:cNvCxnSpPr>
          <p:nvPr/>
        </p:nvCxnSpPr>
        <p:spPr>
          <a:xfrm>
            <a:off x="6607365" y="5553986"/>
            <a:ext cx="0" cy="137384"/>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p:cNvCxnSpPr>
            <a:stCxn id="7" idx="3"/>
            <a:endCxn id="3" idx="2"/>
          </p:cNvCxnSpPr>
          <p:nvPr/>
        </p:nvCxnSpPr>
        <p:spPr>
          <a:xfrm flipV="1">
            <a:off x="2683120" y="1513330"/>
            <a:ext cx="2629928" cy="3816184"/>
          </a:xfrm>
          <a:prstGeom prst="bentConnector3">
            <a:avLst>
              <a:gd name="adj1" fmla="val 38587"/>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5" idx="2"/>
            <a:endCxn id="6" idx="0"/>
          </p:cNvCxnSpPr>
          <p:nvPr/>
        </p:nvCxnSpPr>
        <p:spPr>
          <a:xfrm flipH="1">
            <a:off x="1808525" y="3166484"/>
            <a:ext cx="886" cy="429307"/>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6" idx="2"/>
            <a:endCxn id="7" idx="0"/>
          </p:cNvCxnSpPr>
          <p:nvPr/>
        </p:nvCxnSpPr>
        <p:spPr>
          <a:xfrm>
            <a:off x="1808525" y="4510061"/>
            <a:ext cx="6184" cy="362318"/>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189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HOL: Apartments – 101</a:t>
            </a:r>
            <a:endParaRPr lang="nl-NL" dirty="0"/>
          </a:p>
        </p:txBody>
      </p:sp>
    </p:spTree>
    <p:extLst>
      <p:ext uri="{BB962C8B-B14F-4D97-AF65-F5344CB8AC3E}">
        <p14:creationId xmlns:p14="http://schemas.microsoft.com/office/powerpoint/2010/main" val="7148728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 Process</a:t>
            </a:r>
          </a:p>
        </p:txBody>
      </p:sp>
      <p:sp>
        <p:nvSpPr>
          <p:cNvPr id="5" name="Rectangle 4"/>
          <p:cNvSpPr/>
          <p:nvPr/>
        </p:nvSpPr>
        <p:spPr>
          <a:xfrm>
            <a:off x="948069" y="2252214"/>
            <a:ext cx="1722683" cy="91427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solidFill>
                  <a:srgbClr val="FFFFFF"/>
                </a:solidFill>
              </a:rPr>
              <a:t>Define Objective</a:t>
            </a:r>
          </a:p>
        </p:txBody>
      </p:sp>
      <p:sp>
        <p:nvSpPr>
          <p:cNvPr id="6" name="Rectangle 5"/>
          <p:cNvSpPr/>
          <p:nvPr/>
        </p:nvSpPr>
        <p:spPr>
          <a:xfrm>
            <a:off x="948069" y="3595791"/>
            <a:ext cx="1720911" cy="91427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solidFill>
                  <a:srgbClr val="FFFFFF"/>
                </a:solidFill>
              </a:rPr>
              <a:t>Access and Understand the data</a:t>
            </a:r>
          </a:p>
        </p:txBody>
      </p:sp>
      <p:sp>
        <p:nvSpPr>
          <p:cNvPr id="7" name="Rectangle 6"/>
          <p:cNvSpPr/>
          <p:nvPr/>
        </p:nvSpPr>
        <p:spPr>
          <a:xfrm>
            <a:off x="946297" y="4872379"/>
            <a:ext cx="1736823" cy="91427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solidFill>
                  <a:srgbClr val="FFFFFF"/>
                </a:solidFill>
              </a:rPr>
              <a:t>Pre-processing</a:t>
            </a:r>
          </a:p>
        </p:txBody>
      </p:sp>
      <p:sp>
        <p:nvSpPr>
          <p:cNvPr id="13" name="TextBox 12"/>
          <p:cNvSpPr txBox="1"/>
          <p:nvPr/>
        </p:nvSpPr>
        <p:spPr>
          <a:xfrm>
            <a:off x="2299848" y="4821543"/>
            <a:ext cx="453526" cy="499107"/>
          </a:xfrm>
          <a:prstGeom prst="rect">
            <a:avLst/>
          </a:prstGeom>
          <a:noFill/>
        </p:spPr>
        <p:txBody>
          <a:bodyPr wrap="none" lIns="186521" tIns="149217" rIns="186521" bIns="149217" rtlCol="0">
            <a:spAutoFit/>
          </a:bodyPr>
          <a:lstStyle/>
          <a:p>
            <a:pPr>
              <a:lnSpc>
                <a:spcPct val="90000"/>
              </a:lnSpc>
              <a:spcAft>
                <a:spcPts val="612"/>
              </a:spcAft>
            </a:pPr>
            <a:r>
              <a:rPr lang="en-US" sz="1428" dirty="0">
                <a:gradFill>
                  <a:gsLst>
                    <a:gs pos="2917">
                      <a:schemeClr val="tx1"/>
                    </a:gs>
                    <a:gs pos="30000">
                      <a:schemeClr val="tx1"/>
                    </a:gs>
                  </a:gsLst>
                  <a:lin ang="5400000" scaled="0"/>
                </a:gradFill>
              </a:rPr>
              <a:t>*</a:t>
            </a:r>
          </a:p>
        </p:txBody>
      </p:sp>
      <p:sp>
        <p:nvSpPr>
          <p:cNvPr id="25" name="TextBox 24"/>
          <p:cNvSpPr txBox="1"/>
          <p:nvPr/>
        </p:nvSpPr>
        <p:spPr>
          <a:xfrm>
            <a:off x="882" y="6495417"/>
            <a:ext cx="12803278" cy="503031"/>
          </a:xfrm>
          <a:prstGeom prst="rect">
            <a:avLst/>
          </a:prstGeom>
          <a:noFill/>
        </p:spPr>
        <p:txBody>
          <a:bodyPr wrap="none" lIns="186521" tIns="149217" rIns="186521" bIns="149217" rtlCol="0">
            <a:spAutoFit/>
          </a:bodyPr>
          <a:lstStyle/>
          <a:p>
            <a:pPr>
              <a:lnSpc>
                <a:spcPct val="90000"/>
              </a:lnSpc>
              <a:spcAft>
                <a:spcPts val="612"/>
              </a:spcAft>
            </a:pPr>
            <a:r>
              <a:rPr lang="en-US" sz="1428" dirty="0">
                <a:gradFill>
                  <a:gsLst>
                    <a:gs pos="2917">
                      <a:schemeClr val="tx1"/>
                    </a:gs>
                    <a:gs pos="30000">
                      <a:schemeClr val="tx1"/>
                    </a:gs>
                  </a:gsLst>
                  <a:lin ang="5400000" scaled="0"/>
                </a:gradFill>
              </a:rPr>
              <a:t>*Depending largely on size/complexity, may want to do pre-processing and/or feature/target construction before ingesting into AML Studio / AML API.</a:t>
            </a:r>
          </a:p>
        </p:txBody>
      </p:sp>
      <p:sp>
        <p:nvSpPr>
          <p:cNvPr id="3" name="Oval 2"/>
          <p:cNvSpPr/>
          <p:nvPr/>
        </p:nvSpPr>
        <p:spPr bwMode="auto">
          <a:xfrm>
            <a:off x="5313048" y="1112514"/>
            <a:ext cx="2323181" cy="8016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Historical Data</a:t>
            </a:r>
          </a:p>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[features + labels]</a:t>
            </a:r>
          </a:p>
        </p:txBody>
      </p:sp>
      <p:sp>
        <p:nvSpPr>
          <p:cNvPr id="15" name="Oval 14"/>
          <p:cNvSpPr/>
          <p:nvPr/>
        </p:nvSpPr>
        <p:spPr bwMode="auto">
          <a:xfrm>
            <a:off x="3989552" y="2948142"/>
            <a:ext cx="2323181" cy="8016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Training Data</a:t>
            </a:r>
          </a:p>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[features + labels]</a:t>
            </a:r>
          </a:p>
        </p:txBody>
      </p:sp>
      <p:sp>
        <p:nvSpPr>
          <p:cNvPr id="17" name="Oval 16"/>
          <p:cNvSpPr/>
          <p:nvPr/>
        </p:nvSpPr>
        <p:spPr bwMode="auto">
          <a:xfrm>
            <a:off x="6661792" y="2948142"/>
            <a:ext cx="2323181" cy="8016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Testing Data</a:t>
            </a:r>
          </a:p>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[features + labels]</a:t>
            </a:r>
          </a:p>
        </p:txBody>
      </p:sp>
      <p:sp>
        <p:nvSpPr>
          <p:cNvPr id="18" name="Oval 17"/>
          <p:cNvSpPr/>
          <p:nvPr/>
        </p:nvSpPr>
        <p:spPr bwMode="auto">
          <a:xfrm>
            <a:off x="9871506" y="1155445"/>
            <a:ext cx="2323181" cy="801631"/>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Future Data</a:t>
            </a:r>
          </a:p>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[features only]</a:t>
            </a:r>
          </a:p>
        </p:txBody>
      </p:sp>
      <p:sp>
        <p:nvSpPr>
          <p:cNvPr id="12" name="Diamond 11"/>
          <p:cNvSpPr/>
          <p:nvPr/>
        </p:nvSpPr>
        <p:spPr bwMode="auto">
          <a:xfrm>
            <a:off x="5637794" y="2172824"/>
            <a:ext cx="1673690" cy="757740"/>
          </a:xfrm>
          <a:prstGeom prst="diamon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Split</a:t>
            </a:r>
          </a:p>
        </p:txBody>
      </p:sp>
      <p:sp>
        <p:nvSpPr>
          <p:cNvPr id="14" name="Rectangle 13"/>
          <p:cNvSpPr/>
          <p:nvPr/>
        </p:nvSpPr>
        <p:spPr bwMode="auto">
          <a:xfrm>
            <a:off x="5637794" y="4038177"/>
            <a:ext cx="1925003" cy="6868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Train Model </a:t>
            </a:r>
          </a:p>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[model learns from training data]</a:t>
            </a:r>
          </a:p>
        </p:txBody>
      </p:sp>
      <p:sp>
        <p:nvSpPr>
          <p:cNvPr id="21" name="Rectangle 20"/>
          <p:cNvSpPr/>
          <p:nvPr/>
        </p:nvSpPr>
        <p:spPr bwMode="auto">
          <a:xfrm>
            <a:off x="5637794" y="4862342"/>
            <a:ext cx="1939143" cy="6916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Score Model</a:t>
            </a:r>
          </a:p>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[model predicts on testing data]</a:t>
            </a:r>
          </a:p>
        </p:txBody>
      </p:sp>
      <p:sp>
        <p:nvSpPr>
          <p:cNvPr id="22" name="Rectangle 21"/>
          <p:cNvSpPr/>
          <p:nvPr/>
        </p:nvSpPr>
        <p:spPr bwMode="auto">
          <a:xfrm>
            <a:off x="5637794" y="5691370"/>
            <a:ext cx="1939143" cy="6786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Evaluate Model </a:t>
            </a:r>
          </a:p>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[Compare predicted results and true labels]</a:t>
            </a:r>
          </a:p>
        </p:txBody>
      </p:sp>
      <p:sp>
        <p:nvSpPr>
          <p:cNvPr id="23" name="Rectangle 22"/>
          <p:cNvSpPr/>
          <p:nvPr/>
        </p:nvSpPr>
        <p:spPr bwMode="auto">
          <a:xfrm>
            <a:off x="9317865" y="4035766"/>
            <a:ext cx="1939143" cy="691644"/>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Score Model</a:t>
            </a:r>
          </a:p>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[model predicts on future data]</a:t>
            </a:r>
          </a:p>
        </p:txBody>
      </p:sp>
      <p:sp>
        <p:nvSpPr>
          <p:cNvPr id="24" name="Oval 23"/>
          <p:cNvSpPr/>
          <p:nvPr/>
        </p:nvSpPr>
        <p:spPr bwMode="auto">
          <a:xfrm>
            <a:off x="9125845" y="5070822"/>
            <a:ext cx="2323181" cy="801631"/>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Prediction Results</a:t>
            </a:r>
          </a:p>
        </p:txBody>
      </p:sp>
      <p:cxnSp>
        <p:nvCxnSpPr>
          <p:cNvPr id="20" name="Straight Arrow Connector 19"/>
          <p:cNvCxnSpPr>
            <a:stCxn id="3" idx="4"/>
            <a:endCxn id="12" idx="0"/>
          </p:cNvCxnSpPr>
          <p:nvPr/>
        </p:nvCxnSpPr>
        <p:spPr>
          <a:xfrm>
            <a:off x="6474639" y="1914146"/>
            <a:ext cx="0" cy="258678"/>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12" idx="1"/>
            <a:endCxn id="15" idx="0"/>
          </p:cNvCxnSpPr>
          <p:nvPr/>
        </p:nvCxnSpPr>
        <p:spPr>
          <a:xfrm rot="10800000" flipV="1">
            <a:off x="5151142" y="2551694"/>
            <a:ext cx="486651" cy="396448"/>
          </a:xfrm>
          <a:prstGeom prst="bentConnector2">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12" idx="3"/>
            <a:endCxn id="17" idx="0"/>
          </p:cNvCxnSpPr>
          <p:nvPr/>
        </p:nvCxnSpPr>
        <p:spPr>
          <a:xfrm>
            <a:off x="7311484" y="2551694"/>
            <a:ext cx="511899" cy="396448"/>
          </a:xfrm>
          <a:prstGeom prst="bentConnector2">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p:cNvCxnSpPr>
            <a:stCxn id="15" idx="4"/>
            <a:endCxn id="14" idx="1"/>
          </p:cNvCxnSpPr>
          <p:nvPr/>
        </p:nvCxnSpPr>
        <p:spPr>
          <a:xfrm rot="16200000" flipH="1">
            <a:off x="5078560" y="3822355"/>
            <a:ext cx="631816" cy="486651"/>
          </a:xfrm>
          <a:prstGeom prst="bentConnector2">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p:cNvCxnSpPr>
            <a:stCxn id="17" idx="4"/>
            <a:endCxn id="21" idx="3"/>
          </p:cNvCxnSpPr>
          <p:nvPr/>
        </p:nvCxnSpPr>
        <p:spPr>
          <a:xfrm rot="5400000">
            <a:off x="6970965" y="4355745"/>
            <a:ext cx="1458391" cy="246446"/>
          </a:xfrm>
          <a:prstGeom prst="bentConnector2">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14" idx="3"/>
            <a:endCxn id="23" idx="1"/>
          </p:cNvCxnSpPr>
          <p:nvPr/>
        </p:nvCxnSpPr>
        <p:spPr>
          <a:xfrm flipV="1">
            <a:off x="7562797" y="4381589"/>
            <a:ext cx="1755068" cy="1"/>
          </a:xfrm>
          <a:prstGeom prst="bentConnector3">
            <a:avLst>
              <a:gd name="adj1" fmla="val 50000"/>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18" idx="4"/>
            <a:endCxn id="23" idx="0"/>
          </p:cNvCxnSpPr>
          <p:nvPr/>
        </p:nvCxnSpPr>
        <p:spPr>
          <a:xfrm rot="5400000">
            <a:off x="9620922" y="2623591"/>
            <a:ext cx="2078690" cy="745660"/>
          </a:xfrm>
          <a:prstGeom prst="bentConnector3">
            <a:avLst>
              <a:gd name="adj1" fmla="val 50000"/>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23" idx="2"/>
            <a:endCxn id="24" idx="0"/>
          </p:cNvCxnSpPr>
          <p:nvPr/>
        </p:nvCxnSpPr>
        <p:spPr>
          <a:xfrm rot="5400000">
            <a:off x="10115731" y="4899116"/>
            <a:ext cx="343412" cy="1"/>
          </a:xfrm>
          <a:prstGeom prst="bentConnector3">
            <a:avLst>
              <a:gd name="adj1" fmla="val 50000"/>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14" idx="2"/>
            <a:endCxn id="21" idx="0"/>
          </p:cNvCxnSpPr>
          <p:nvPr/>
        </p:nvCxnSpPr>
        <p:spPr>
          <a:xfrm>
            <a:off x="6600295" y="4725001"/>
            <a:ext cx="7070" cy="13734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21" idx="2"/>
            <a:endCxn id="22" idx="0"/>
          </p:cNvCxnSpPr>
          <p:nvPr/>
        </p:nvCxnSpPr>
        <p:spPr>
          <a:xfrm>
            <a:off x="6607365" y="5553986"/>
            <a:ext cx="0" cy="137384"/>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p:cNvCxnSpPr>
            <a:stCxn id="7" idx="3"/>
            <a:endCxn id="3" idx="2"/>
          </p:cNvCxnSpPr>
          <p:nvPr/>
        </p:nvCxnSpPr>
        <p:spPr>
          <a:xfrm flipV="1">
            <a:off x="2683120" y="1513330"/>
            <a:ext cx="2629928" cy="3816184"/>
          </a:xfrm>
          <a:prstGeom prst="bentConnector3">
            <a:avLst>
              <a:gd name="adj1" fmla="val 38587"/>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5" idx="2"/>
            <a:endCxn id="6" idx="0"/>
          </p:cNvCxnSpPr>
          <p:nvPr/>
        </p:nvCxnSpPr>
        <p:spPr>
          <a:xfrm flipH="1">
            <a:off x="1808525" y="3166484"/>
            <a:ext cx="886" cy="429307"/>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6" idx="2"/>
            <a:endCxn id="7" idx="0"/>
          </p:cNvCxnSpPr>
          <p:nvPr/>
        </p:nvCxnSpPr>
        <p:spPr>
          <a:xfrm>
            <a:off x="1808525" y="4510061"/>
            <a:ext cx="6184" cy="362318"/>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1166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2A5C6A1F-32BE-4411-9647-78E1C91E7FC3}"/>
              </a:ext>
            </a:extLst>
          </p:cNvPr>
          <p:cNvPicPr>
            <a:picLocks noChangeAspect="1"/>
          </p:cNvPicPr>
          <p:nvPr/>
        </p:nvPicPr>
        <p:blipFill>
          <a:blip r:embed="rId3"/>
          <a:stretch>
            <a:fillRect/>
          </a:stretch>
        </p:blipFill>
        <p:spPr>
          <a:xfrm>
            <a:off x="829892" y="-1"/>
            <a:ext cx="10776689" cy="6994525"/>
          </a:xfrm>
          <a:prstGeom prst="rect">
            <a:avLst/>
          </a:prstGeom>
        </p:spPr>
      </p:pic>
    </p:spTree>
    <p:extLst>
      <p:ext uri="{BB962C8B-B14F-4D97-AF65-F5344CB8AC3E}">
        <p14:creationId xmlns:p14="http://schemas.microsoft.com/office/powerpoint/2010/main" val="196035853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HOL: Apartments – 102</a:t>
            </a:r>
            <a:endParaRPr lang="nl-NL" dirty="0"/>
          </a:p>
        </p:txBody>
      </p:sp>
    </p:spTree>
    <p:extLst>
      <p:ext uri="{BB962C8B-B14F-4D97-AF65-F5344CB8AC3E}">
        <p14:creationId xmlns:p14="http://schemas.microsoft.com/office/powerpoint/2010/main" val="24852446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0"/>
            <a:ext cx="12436476" cy="1120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solidFill>
                  <a:schemeClr val="bg1"/>
                </a:solidFill>
              </a:rPr>
              <a:t>Why you need to know these algorithms?</a:t>
            </a:r>
          </a:p>
        </p:txBody>
      </p:sp>
      <p:sp>
        <p:nvSpPr>
          <p:cNvPr id="3" name="Content Placeholder 2"/>
          <p:cNvSpPr>
            <a:spLocks noGrp="1"/>
          </p:cNvSpPr>
          <p:nvPr>
            <p:ph idx="1"/>
          </p:nvPr>
        </p:nvSpPr>
        <p:spPr>
          <a:xfrm>
            <a:off x="281355" y="1481038"/>
            <a:ext cx="12125563" cy="5466092"/>
          </a:xfrm>
        </p:spPr>
        <p:txBody>
          <a:bodyPr/>
          <a:lstStyle/>
          <a:p>
            <a:pPr>
              <a:lnSpc>
                <a:spcPct val="150000"/>
              </a:lnSpc>
            </a:pPr>
            <a:r>
              <a:rPr lang="en-US" dirty="0"/>
              <a:t>If you want to answer a YES|NO question, it is </a:t>
            </a:r>
            <a:r>
              <a:rPr lang="en-US" b="1" dirty="0"/>
              <a:t>classification</a:t>
            </a:r>
          </a:p>
          <a:p>
            <a:pPr>
              <a:lnSpc>
                <a:spcPct val="150000"/>
              </a:lnSpc>
            </a:pPr>
            <a:r>
              <a:rPr lang="en-US" dirty="0"/>
              <a:t>If you want to predict a numerical value, it is </a:t>
            </a:r>
            <a:r>
              <a:rPr lang="en-US" b="1" dirty="0"/>
              <a:t>regression</a:t>
            </a:r>
          </a:p>
          <a:p>
            <a:pPr>
              <a:lnSpc>
                <a:spcPct val="150000"/>
              </a:lnSpc>
            </a:pPr>
            <a:r>
              <a:rPr lang="en-US" dirty="0"/>
              <a:t>If you want to group data into similar observations, it is </a:t>
            </a:r>
            <a:r>
              <a:rPr lang="en-US" b="1" dirty="0"/>
              <a:t>clustering</a:t>
            </a:r>
          </a:p>
          <a:p>
            <a:pPr>
              <a:lnSpc>
                <a:spcPct val="150000"/>
              </a:lnSpc>
            </a:pPr>
            <a:r>
              <a:rPr lang="en-US" dirty="0"/>
              <a:t>If you want to recommend an item, it is </a:t>
            </a:r>
            <a:r>
              <a:rPr lang="en-US" b="1" dirty="0"/>
              <a:t>recommender system</a:t>
            </a:r>
          </a:p>
          <a:p>
            <a:pPr>
              <a:lnSpc>
                <a:spcPct val="150000"/>
              </a:lnSpc>
            </a:pPr>
            <a:r>
              <a:rPr lang="en-US" dirty="0"/>
              <a:t>If you want to find anomalies in a group, it is </a:t>
            </a:r>
            <a:r>
              <a:rPr lang="en-US" b="1" dirty="0"/>
              <a:t>anomaly detection</a:t>
            </a:r>
          </a:p>
          <a:p>
            <a:pPr marL="0" indent="0">
              <a:lnSpc>
                <a:spcPct val="150000"/>
              </a:lnSpc>
              <a:buNone/>
            </a:pPr>
            <a:r>
              <a:rPr lang="en-US" dirty="0"/>
              <a:t>and many other ML algorithms for specific problem</a:t>
            </a:r>
          </a:p>
        </p:txBody>
      </p:sp>
    </p:spTree>
    <p:extLst>
      <p:ext uri="{BB962C8B-B14F-4D97-AF65-F5344CB8AC3E}">
        <p14:creationId xmlns:p14="http://schemas.microsoft.com/office/powerpoint/2010/main" val="6215292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a:t>Mapping</a:t>
            </a:r>
            <a:r>
              <a:rPr lang="pt-BR" dirty="0"/>
              <a:t> </a:t>
            </a:r>
            <a:r>
              <a:rPr lang="pt-BR" dirty="0" err="1"/>
              <a:t>Emotions</a:t>
            </a:r>
            <a:endParaRPr lang="en-US" dirty="0"/>
          </a:p>
        </p:txBody>
      </p:sp>
      <p:pic>
        <p:nvPicPr>
          <p:cNvPr id="1026" name="Picture 2" descr="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653" y="1357969"/>
            <a:ext cx="11415534" cy="5309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901661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47747" y="258703"/>
            <a:ext cx="11915612" cy="820192"/>
          </a:xfrm>
        </p:spPr>
        <p:txBody>
          <a:bodyPr/>
          <a:lstStyle/>
          <a:p>
            <a:r>
              <a:rPr lang="pt-BR" dirty="0" err="1"/>
              <a:t>Graphics</a:t>
            </a:r>
            <a:endParaRPr lang="en-US" dirty="0"/>
          </a:p>
        </p:txBody>
      </p:sp>
      <p:pic>
        <p:nvPicPr>
          <p:cNvPr id="2050" name="Picture 2" descr="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15" y="1212849"/>
            <a:ext cx="10660935" cy="561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63086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Reasons</a:t>
            </a:r>
          </a:p>
        </p:txBody>
      </p:sp>
      <p:sp>
        <p:nvSpPr>
          <p:cNvPr id="3" name="Text Placeholder 2"/>
          <p:cNvSpPr>
            <a:spLocks noGrp="1"/>
          </p:cNvSpPr>
          <p:nvPr>
            <p:ph type="body" sz="quarter" idx="10"/>
          </p:nvPr>
        </p:nvSpPr>
        <p:spPr>
          <a:xfrm>
            <a:off x="277940" y="1697062"/>
            <a:ext cx="11889564" cy="3022366"/>
          </a:xfrm>
        </p:spPr>
        <p:txBody>
          <a:bodyPr/>
          <a:lstStyle/>
          <a:p>
            <a:r>
              <a:rPr lang="en-US" sz="3600" dirty="0"/>
              <a:t>Excuses to not do AI:</a:t>
            </a:r>
          </a:p>
          <a:p>
            <a:pPr marL="571500" indent="-571500">
              <a:buFont typeface="Arial" panose="020B0604020202020204" pitchFamily="34" charset="0"/>
              <a:buChar char="•"/>
            </a:pPr>
            <a:r>
              <a:rPr lang="en-US" sz="3600" dirty="0"/>
              <a:t>E: As a big company, we focus on competing, and our competitors aren’t doing this now</a:t>
            </a:r>
          </a:p>
        </p:txBody>
      </p:sp>
      <p:sp>
        <p:nvSpPr>
          <p:cNvPr id="4" name="Text Placeholder 2">
            <a:extLst>
              <a:ext uri="{FF2B5EF4-FFF2-40B4-BE49-F238E27FC236}">
                <a16:creationId xmlns:a16="http://schemas.microsoft.com/office/drawing/2014/main" id="{11CA70EE-E94B-4DF4-8BB3-89DA83E00A10}"/>
              </a:ext>
            </a:extLst>
          </p:cNvPr>
          <p:cNvSpPr txBox="1">
            <a:spLocks/>
          </p:cNvSpPr>
          <p:nvPr/>
        </p:nvSpPr>
        <p:spPr>
          <a:xfrm>
            <a:off x="273456" y="3713286"/>
            <a:ext cx="11777429" cy="1008112"/>
          </a:xfrm>
          <a:prstGeom prst="rect">
            <a:avLst/>
          </a:prstGeom>
        </p:spPr>
        <p:txBody>
          <a:bodyPr vert="horz" lIns="91440" tIns="45720" rIns="91440" bIns="45720" rtlCol="0">
            <a:normAutofit/>
          </a:bodyPr>
          <a:lstStyle>
            <a:lvl1pPr marL="0" indent="0" algn="l" defTabSz="932597" rtl="0" eaLnBrk="1" latinLnBrk="0" hangingPunct="1">
              <a:lnSpc>
                <a:spcPct val="90000"/>
              </a:lnSpc>
              <a:spcBef>
                <a:spcPts val="1020"/>
              </a:spcBef>
              <a:buFont typeface="Arial" panose="020B0604020202020204" pitchFamily="34" charset="0"/>
              <a:buNone/>
              <a:defRPr sz="2856" kern="1200">
                <a:gradFill>
                  <a:gsLst>
                    <a:gs pos="1250">
                      <a:schemeClr val="tx1"/>
                    </a:gs>
                    <a:gs pos="99000">
                      <a:schemeClr val="tx1"/>
                    </a:gs>
                  </a:gsLst>
                  <a:lin ang="5400000" scaled="0"/>
                </a:gradFill>
                <a:latin typeface="+mn-lt"/>
                <a:ea typeface="+mn-ea"/>
                <a:cs typeface="+mn-cs"/>
              </a:defRPr>
            </a:lvl1pPr>
            <a:lvl2pPr marL="0" indent="0" algn="l" defTabSz="932597" rtl="0" eaLnBrk="1" latinLnBrk="0" hangingPunct="1">
              <a:lnSpc>
                <a:spcPct val="90000"/>
              </a:lnSpc>
              <a:spcBef>
                <a:spcPts val="510"/>
              </a:spcBef>
              <a:buFontTx/>
              <a:buNone/>
              <a:defRPr sz="2000" kern="1200">
                <a:solidFill>
                  <a:schemeClr val="tx1"/>
                </a:solidFill>
                <a:latin typeface="+mn-lt"/>
                <a:ea typeface="+mn-ea"/>
                <a:cs typeface="+mn-cs"/>
              </a:defRPr>
            </a:lvl2pPr>
            <a:lvl3pPr marL="228600" indent="0" algn="l" defTabSz="932597" rtl="0" eaLnBrk="1" latinLnBrk="0" hangingPunct="1">
              <a:lnSpc>
                <a:spcPct val="90000"/>
              </a:lnSpc>
              <a:spcBef>
                <a:spcPts val="510"/>
              </a:spcBef>
              <a:buFont typeface="Arial" panose="020B0604020202020204" pitchFamily="34" charset="0"/>
              <a:buNone/>
              <a:defRPr sz="2040" kern="1200">
                <a:solidFill>
                  <a:schemeClr val="tx1"/>
                </a:solidFill>
                <a:latin typeface="+mn-lt"/>
                <a:ea typeface="+mn-ea"/>
                <a:cs typeface="+mn-cs"/>
              </a:defRPr>
            </a:lvl3pPr>
            <a:lvl4pPr marL="457200" indent="0" algn="l" defTabSz="932597" rtl="0" eaLnBrk="1" latinLnBrk="0" hangingPunct="1">
              <a:lnSpc>
                <a:spcPct val="90000"/>
              </a:lnSpc>
              <a:spcBef>
                <a:spcPts val="510"/>
              </a:spcBef>
              <a:buFont typeface="Arial" panose="020B0604020202020204" pitchFamily="34" charset="0"/>
              <a:buNone/>
              <a:defRPr sz="1836" kern="1200">
                <a:solidFill>
                  <a:schemeClr val="tx1"/>
                </a:solidFill>
                <a:latin typeface="+mn-lt"/>
                <a:ea typeface="+mn-ea"/>
                <a:cs typeface="+mn-cs"/>
              </a:defRPr>
            </a:lvl4pPr>
            <a:lvl5pPr marL="685800" indent="0" algn="l" defTabSz="932597" rtl="0" eaLnBrk="1" latinLnBrk="0" hangingPunct="1">
              <a:lnSpc>
                <a:spcPct val="90000"/>
              </a:lnSpc>
              <a:spcBef>
                <a:spcPts val="510"/>
              </a:spcBef>
              <a:buFont typeface="Arial" panose="020B0604020202020204" pitchFamily="34" charset="0"/>
              <a:buNone/>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571500" indent="-571500">
              <a:buFont typeface="Arial" panose="020B0604020202020204" pitchFamily="34" charset="0"/>
              <a:buChar char="•"/>
            </a:pPr>
            <a:r>
              <a:rPr lang="en-US" sz="3600" dirty="0"/>
              <a:t>A: </a:t>
            </a:r>
            <a:r>
              <a:rPr lang="en-US" b="1" dirty="0"/>
              <a:t>You need to lead, not follow, on massive industry transformations</a:t>
            </a:r>
          </a:p>
        </p:txBody>
      </p:sp>
    </p:spTree>
    <p:extLst>
      <p:ext uri="{BB962C8B-B14F-4D97-AF65-F5344CB8AC3E}">
        <p14:creationId xmlns:p14="http://schemas.microsoft.com/office/powerpoint/2010/main" val="18759913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Reasons</a:t>
            </a:r>
          </a:p>
        </p:txBody>
      </p:sp>
      <p:sp>
        <p:nvSpPr>
          <p:cNvPr id="3" name="Text Placeholder 2"/>
          <p:cNvSpPr>
            <a:spLocks noGrp="1"/>
          </p:cNvSpPr>
          <p:nvPr>
            <p:ph type="body" sz="quarter" idx="10"/>
          </p:nvPr>
        </p:nvSpPr>
        <p:spPr>
          <a:xfrm>
            <a:off x="277940" y="1697062"/>
            <a:ext cx="11889564" cy="2468368"/>
          </a:xfrm>
        </p:spPr>
        <p:txBody>
          <a:bodyPr/>
          <a:lstStyle/>
          <a:p>
            <a:r>
              <a:rPr lang="en-US" sz="3600" dirty="0"/>
              <a:t>Excuses to not do AI:</a:t>
            </a:r>
          </a:p>
          <a:p>
            <a:pPr marL="571500" indent="-571500">
              <a:buFont typeface="Arial" panose="020B0604020202020204" pitchFamily="34" charset="0"/>
              <a:buChar char="•"/>
            </a:pPr>
            <a:r>
              <a:rPr lang="en-US" sz="3600" dirty="0"/>
              <a:t>E: We run on expertise–we don’t trust models, but trust our instincts</a:t>
            </a:r>
          </a:p>
        </p:txBody>
      </p:sp>
      <p:sp>
        <p:nvSpPr>
          <p:cNvPr id="4" name="Text Placeholder 2">
            <a:extLst>
              <a:ext uri="{FF2B5EF4-FFF2-40B4-BE49-F238E27FC236}">
                <a16:creationId xmlns:a16="http://schemas.microsoft.com/office/drawing/2014/main" id="{B0293842-E056-4C96-9327-A125468DFE20}"/>
              </a:ext>
            </a:extLst>
          </p:cNvPr>
          <p:cNvSpPr txBox="1">
            <a:spLocks/>
          </p:cNvSpPr>
          <p:nvPr/>
        </p:nvSpPr>
        <p:spPr>
          <a:xfrm>
            <a:off x="273456" y="3621182"/>
            <a:ext cx="11889564" cy="2468368"/>
          </a:xfrm>
          <a:prstGeom prst="rect">
            <a:avLst/>
          </a:prstGeom>
        </p:spPr>
        <p:txBody>
          <a:bodyPr vert="horz" lIns="91440" tIns="45720" rIns="91440" bIns="45720" rtlCol="0">
            <a:normAutofit/>
          </a:bodyPr>
          <a:lstStyle>
            <a:lvl1pPr marL="0" indent="0" algn="l" defTabSz="932597" rtl="0" eaLnBrk="1" latinLnBrk="0" hangingPunct="1">
              <a:lnSpc>
                <a:spcPct val="90000"/>
              </a:lnSpc>
              <a:spcBef>
                <a:spcPts val="1020"/>
              </a:spcBef>
              <a:buFont typeface="Arial" panose="020B0604020202020204" pitchFamily="34" charset="0"/>
              <a:buNone/>
              <a:defRPr sz="2856" kern="1200">
                <a:gradFill>
                  <a:gsLst>
                    <a:gs pos="1250">
                      <a:schemeClr val="tx1"/>
                    </a:gs>
                    <a:gs pos="99000">
                      <a:schemeClr val="tx1"/>
                    </a:gs>
                  </a:gsLst>
                  <a:lin ang="5400000" scaled="0"/>
                </a:gradFill>
                <a:latin typeface="+mn-lt"/>
                <a:ea typeface="+mn-ea"/>
                <a:cs typeface="+mn-cs"/>
              </a:defRPr>
            </a:lvl1pPr>
            <a:lvl2pPr marL="0" indent="0" algn="l" defTabSz="932597" rtl="0" eaLnBrk="1" latinLnBrk="0" hangingPunct="1">
              <a:lnSpc>
                <a:spcPct val="90000"/>
              </a:lnSpc>
              <a:spcBef>
                <a:spcPts val="510"/>
              </a:spcBef>
              <a:buFontTx/>
              <a:buNone/>
              <a:defRPr sz="2000" kern="1200">
                <a:solidFill>
                  <a:schemeClr val="tx1"/>
                </a:solidFill>
                <a:latin typeface="+mn-lt"/>
                <a:ea typeface="+mn-ea"/>
                <a:cs typeface="+mn-cs"/>
              </a:defRPr>
            </a:lvl2pPr>
            <a:lvl3pPr marL="228600" indent="0" algn="l" defTabSz="932597" rtl="0" eaLnBrk="1" latinLnBrk="0" hangingPunct="1">
              <a:lnSpc>
                <a:spcPct val="90000"/>
              </a:lnSpc>
              <a:spcBef>
                <a:spcPts val="510"/>
              </a:spcBef>
              <a:buFont typeface="Arial" panose="020B0604020202020204" pitchFamily="34" charset="0"/>
              <a:buNone/>
              <a:defRPr sz="2040" kern="1200">
                <a:solidFill>
                  <a:schemeClr val="tx1"/>
                </a:solidFill>
                <a:latin typeface="+mn-lt"/>
                <a:ea typeface="+mn-ea"/>
                <a:cs typeface="+mn-cs"/>
              </a:defRPr>
            </a:lvl3pPr>
            <a:lvl4pPr marL="457200" indent="0" algn="l" defTabSz="932597" rtl="0" eaLnBrk="1" latinLnBrk="0" hangingPunct="1">
              <a:lnSpc>
                <a:spcPct val="90000"/>
              </a:lnSpc>
              <a:spcBef>
                <a:spcPts val="510"/>
              </a:spcBef>
              <a:buFont typeface="Arial" panose="020B0604020202020204" pitchFamily="34" charset="0"/>
              <a:buNone/>
              <a:defRPr sz="1836" kern="1200">
                <a:solidFill>
                  <a:schemeClr val="tx1"/>
                </a:solidFill>
                <a:latin typeface="+mn-lt"/>
                <a:ea typeface="+mn-ea"/>
                <a:cs typeface="+mn-cs"/>
              </a:defRPr>
            </a:lvl4pPr>
            <a:lvl5pPr marL="685800" indent="0" algn="l" defTabSz="932597" rtl="0" eaLnBrk="1" latinLnBrk="0" hangingPunct="1">
              <a:lnSpc>
                <a:spcPct val="90000"/>
              </a:lnSpc>
              <a:spcBef>
                <a:spcPts val="510"/>
              </a:spcBef>
              <a:buFont typeface="Arial" panose="020B0604020202020204" pitchFamily="34" charset="0"/>
              <a:buNone/>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571500" indent="-571500">
              <a:buFont typeface="Arial" panose="020B0604020202020204" pitchFamily="34" charset="0"/>
              <a:buChar char="•"/>
            </a:pPr>
            <a:r>
              <a:rPr lang="en-US" sz="3600" dirty="0"/>
              <a:t>A: </a:t>
            </a:r>
            <a:r>
              <a:rPr lang="en-US" b="1" dirty="0"/>
              <a:t>Data and instinct work together</a:t>
            </a:r>
          </a:p>
        </p:txBody>
      </p:sp>
    </p:spTree>
    <p:extLst>
      <p:ext uri="{BB962C8B-B14F-4D97-AF65-F5344CB8AC3E}">
        <p14:creationId xmlns:p14="http://schemas.microsoft.com/office/powerpoint/2010/main" val="7582862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a:t>
            </a:r>
          </a:p>
        </p:txBody>
      </p:sp>
      <p:sp>
        <p:nvSpPr>
          <p:cNvPr id="5" name="Text Placeholder 4"/>
          <p:cNvSpPr>
            <a:spLocks noGrp="1"/>
          </p:cNvSpPr>
          <p:nvPr>
            <p:ph type="body" sz="quarter" idx="10"/>
          </p:nvPr>
        </p:nvSpPr>
        <p:spPr>
          <a:xfrm>
            <a:off x="274639" y="2201118"/>
            <a:ext cx="11889564" cy="1846659"/>
          </a:xfrm>
        </p:spPr>
        <p:txBody>
          <a:bodyPr/>
          <a:lstStyle/>
          <a:p>
            <a:r>
              <a:rPr lang="en-US" dirty="0"/>
              <a:t>“</a:t>
            </a:r>
            <a:r>
              <a:rPr lang="en-US" i="1" dirty="0"/>
              <a:t>AI is the new electricity. Just as 100 years ago electricity transformed industry after industry, AI will now do the same.</a:t>
            </a:r>
            <a:r>
              <a:rPr lang="en-US" dirty="0"/>
              <a:t>”, </a:t>
            </a:r>
            <a:r>
              <a:rPr lang="en-US" b="1" dirty="0"/>
              <a:t>Andrew Ng</a:t>
            </a:r>
            <a:r>
              <a:rPr lang="en-US" dirty="0"/>
              <a:t>.</a:t>
            </a:r>
            <a:endParaRPr lang="en-US" b="1" dirty="0"/>
          </a:p>
        </p:txBody>
      </p:sp>
    </p:spTree>
    <p:extLst>
      <p:ext uri="{BB962C8B-B14F-4D97-AF65-F5344CB8AC3E}">
        <p14:creationId xmlns:p14="http://schemas.microsoft.com/office/powerpoint/2010/main" val="240468475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Reasons</a:t>
            </a:r>
          </a:p>
        </p:txBody>
      </p:sp>
      <p:sp>
        <p:nvSpPr>
          <p:cNvPr id="3" name="Text Placeholder 2"/>
          <p:cNvSpPr>
            <a:spLocks noGrp="1"/>
          </p:cNvSpPr>
          <p:nvPr>
            <p:ph type="body" sz="quarter" idx="10"/>
          </p:nvPr>
        </p:nvSpPr>
        <p:spPr>
          <a:xfrm>
            <a:off x="273456" y="1697062"/>
            <a:ext cx="11889564" cy="3022366"/>
          </a:xfrm>
        </p:spPr>
        <p:txBody>
          <a:bodyPr/>
          <a:lstStyle/>
          <a:p>
            <a:r>
              <a:rPr lang="en-US" sz="3600" dirty="0"/>
              <a:t>Excuses to not do AI:</a:t>
            </a:r>
          </a:p>
          <a:p>
            <a:pPr marL="571500" indent="-571500">
              <a:buFont typeface="Arial" panose="020B0604020202020204" pitchFamily="34" charset="0"/>
              <a:buChar char="•"/>
            </a:pPr>
            <a:r>
              <a:rPr lang="en-US" sz="3600" dirty="0"/>
              <a:t>E: Our data is too messy; our data projects aren’t ready yet</a:t>
            </a:r>
          </a:p>
        </p:txBody>
      </p:sp>
      <p:sp>
        <p:nvSpPr>
          <p:cNvPr id="4" name="Text Placeholder 2">
            <a:extLst>
              <a:ext uri="{FF2B5EF4-FFF2-40B4-BE49-F238E27FC236}">
                <a16:creationId xmlns:a16="http://schemas.microsoft.com/office/drawing/2014/main" id="{B554AA8A-FD24-4FF2-ADA5-37C20F392FBA}"/>
              </a:ext>
            </a:extLst>
          </p:cNvPr>
          <p:cNvSpPr txBox="1">
            <a:spLocks/>
          </p:cNvSpPr>
          <p:nvPr/>
        </p:nvSpPr>
        <p:spPr>
          <a:xfrm>
            <a:off x="273456" y="3281238"/>
            <a:ext cx="11889564" cy="3022366"/>
          </a:xfrm>
          <a:prstGeom prst="rect">
            <a:avLst/>
          </a:prstGeom>
        </p:spPr>
        <p:txBody>
          <a:bodyPr vert="horz" lIns="91440" tIns="45720" rIns="91440" bIns="45720" rtlCol="0">
            <a:normAutofit/>
          </a:bodyPr>
          <a:lstStyle>
            <a:lvl1pPr marL="0" indent="0" algn="l" defTabSz="932597" rtl="0" eaLnBrk="1" latinLnBrk="0" hangingPunct="1">
              <a:lnSpc>
                <a:spcPct val="90000"/>
              </a:lnSpc>
              <a:spcBef>
                <a:spcPts val="1020"/>
              </a:spcBef>
              <a:buFont typeface="Arial" panose="020B0604020202020204" pitchFamily="34" charset="0"/>
              <a:buNone/>
              <a:defRPr sz="2856" kern="1200">
                <a:gradFill>
                  <a:gsLst>
                    <a:gs pos="1250">
                      <a:schemeClr val="tx1"/>
                    </a:gs>
                    <a:gs pos="99000">
                      <a:schemeClr val="tx1"/>
                    </a:gs>
                  </a:gsLst>
                  <a:lin ang="5400000" scaled="0"/>
                </a:gradFill>
                <a:latin typeface="+mn-lt"/>
                <a:ea typeface="+mn-ea"/>
                <a:cs typeface="+mn-cs"/>
              </a:defRPr>
            </a:lvl1pPr>
            <a:lvl2pPr marL="0" indent="0" algn="l" defTabSz="932597" rtl="0" eaLnBrk="1" latinLnBrk="0" hangingPunct="1">
              <a:lnSpc>
                <a:spcPct val="90000"/>
              </a:lnSpc>
              <a:spcBef>
                <a:spcPts val="510"/>
              </a:spcBef>
              <a:buFontTx/>
              <a:buNone/>
              <a:defRPr sz="2000" kern="1200">
                <a:solidFill>
                  <a:schemeClr val="tx1"/>
                </a:solidFill>
                <a:latin typeface="+mn-lt"/>
                <a:ea typeface="+mn-ea"/>
                <a:cs typeface="+mn-cs"/>
              </a:defRPr>
            </a:lvl2pPr>
            <a:lvl3pPr marL="228600" indent="0" algn="l" defTabSz="932597" rtl="0" eaLnBrk="1" latinLnBrk="0" hangingPunct="1">
              <a:lnSpc>
                <a:spcPct val="90000"/>
              </a:lnSpc>
              <a:spcBef>
                <a:spcPts val="510"/>
              </a:spcBef>
              <a:buFont typeface="Arial" panose="020B0604020202020204" pitchFamily="34" charset="0"/>
              <a:buNone/>
              <a:defRPr sz="2040" kern="1200">
                <a:solidFill>
                  <a:schemeClr val="tx1"/>
                </a:solidFill>
                <a:latin typeface="+mn-lt"/>
                <a:ea typeface="+mn-ea"/>
                <a:cs typeface="+mn-cs"/>
              </a:defRPr>
            </a:lvl3pPr>
            <a:lvl4pPr marL="457200" indent="0" algn="l" defTabSz="932597" rtl="0" eaLnBrk="1" latinLnBrk="0" hangingPunct="1">
              <a:lnSpc>
                <a:spcPct val="90000"/>
              </a:lnSpc>
              <a:spcBef>
                <a:spcPts val="510"/>
              </a:spcBef>
              <a:buFont typeface="Arial" panose="020B0604020202020204" pitchFamily="34" charset="0"/>
              <a:buNone/>
              <a:defRPr sz="1836" kern="1200">
                <a:solidFill>
                  <a:schemeClr val="tx1"/>
                </a:solidFill>
                <a:latin typeface="+mn-lt"/>
                <a:ea typeface="+mn-ea"/>
                <a:cs typeface="+mn-cs"/>
              </a:defRPr>
            </a:lvl4pPr>
            <a:lvl5pPr marL="685800" indent="0" algn="l" defTabSz="932597" rtl="0" eaLnBrk="1" latinLnBrk="0" hangingPunct="1">
              <a:lnSpc>
                <a:spcPct val="90000"/>
              </a:lnSpc>
              <a:spcBef>
                <a:spcPts val="510"/>
              </a:spcBef>
              <a:buFont typeface="Arial" panose="020B0604020202020204" pitchFamily="34" charset="0"/>
              <a:buNone/>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571500" indent="-571500">
              <a:buFont typeface="Arial" panose="020B0604020202020204" pitchFamily="34" charset="0"/>
              <a:buChar char="•"/>
            </a:pPr>
            <a:r>
              <a:rPr lang="en-US" sz="3600" dirty="0"/>
              <a:t>A: </a:t>
            </a:r>
            <a:r>
              <a:rPr lang="en-US" b="1" dirty="0"/>
              <a:t>Using the data and infrastructure you have now is the best way to start</a:t>
            </a:r>
          </a:p>
        </p:txBody>
      </p:sp>
    </p:spTree>
    <p:extLst>
      <p:ext uri="{BB962C8B-B14F-4D97-AF65-F5344CB8AC3E}">
        <p14:creationId xmlns:p14="http://schemas.microsoft.com/office/powerpoint/2010/main" val="6881100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Reasons</a:t>
            </a:r>
          </a:p>
        </p:txBody>
      </p:sp>
      <p:sp>
        <p:nvSpPr>
          <p:cNvPr id="3" name="Text Placeholder 2"/>
          <p:cNvSpPr>
            <a:spLocks noGrp="1"/>
          </p:cNvSpPr>
          <p:nvPr>
            <p:ph type="body" sz="quarter" idx="10"/>
          </p:nvPr>
        </p:nvSpPr>
        <p:spPr>
          <a:xfrm>
            <a:off x="277940" y="1697062"/>
            <a:ext cx="11889564" cy="2523768"/>
          </a:xfrm>
        </p:spPr>
        <p:txBody>
          <a:bodyPr/>
          <a:lstStyle/>
          <a:p>
            <a:r>
              <a:rPr lang="en-US" sz="3600" dirty="0"/>
              <a:t>Excuses to not do AI:</a:t>
            </a:r>
          </a:p>
          <a:p>
            <a:pPr marL="571500" indent="-571500">
              <a:buFont typeface="Arial" panose="020B0604020202020204" pitchFamily="34" charset="0"/>
              <a:buChar char="•"/>
            </a:pPr>
            <a:r>
              <a:rPr lang="en-US" sz="3600" dirty="0"/>
              <a:t>E: We can’t hire the right experts</a:t>
            </a:r>
            <a:endParaRPr lang="en-US" b="1" dirty="0"/>
          </a:p>
        </p:txBody>
      </p:sp>
      <p:sp>
        <p:nvSpPr>
          <p:cNvPr id="4" name="Text Placeholder 2">
            <a:extLst>
              <a:ext uri="{FF2B5EF4-FFF2-40B4-BE49-F238E27FC236}">
                <a16:creationId xmlns:a16="http://schemas.microsoft.com/office/drawing/2014/main" id="{0D26CBE3-F03A-4F82-8197-DAFEC802E23B}"/>
              </a:ext>
            </a:extLst>
          </p:cNvPr>
          <p:cNvSpPr txBox="1">
            <a:spLocks/>
          </p:cNvSpPr>
          <p:nvPr/>
        </p:nvSpPr>
        <p:spPr>
          <a:xfrm>
            <a:off x="273456" y="3209230"/>
            <a:ext cx="11889564" cy="2523768"/>
          </a:xfrm>
          <a:prstGeom prst="rect">
            <a:avLst/>
          </a:prstGeom>
        </p:spPr>
        <p:txBody>
          <a:bodyPr vert="horz" lIns="91440" tIns="45720" rIns="91440" bIns="45720" rtlCol="0">
            <a:normAutofit/>
          </a:bodyPr>
          <a:lstStyle>
            <a:lvl1pPr marL="0" indent="0" algn="l" defTabSz="932597" rtl="0" eaLnBrk="1" latinLnBrk="0" hangingPunct="1">
              <a:lnSpc>
                <a:spcPct val="90000"/>
              </a:lnSpc>
              <a:spcBef>
                <a:spcPts val="1020"/>
              </a:spcBef>
              <a:buFont typeface="Arial" panose="020B0604020202020204" pitchFamily="34" charset="0"/>
              <a:buNone/>
              <a:defRPr sz="2856" kern="1200">
                <a:gradFill>
                  <a:gsLst>
                    <a:gs pos="1250">
                      <a:schemeClr val="tx1"/>
                    </a:gs>
                    <a:gs pos="99000">
                      <a:schemeClr val="tx1"/>
                    </a:gs>
                  </a:gsLst>
                  <a:lin ang="5400000" scaled="0"/>
                </a:gradFill>
                <a:latin typeface="+mn-lt"/>
                <a:ea typeface="+mn-ea"/>
                <a:cs typeface="+mn-cs"/>
              </a:defRPr>
            </a:lvl1pPr>
            <a:lvl2pPr marL="0" indent="0" algn="l" defTabSz="932597" rtl="0" eaLnBrk="1" latinLnBrk="0" hangingPunct="1">
              <a:lnSpc>
                <a:spcPct val="90000"/>
              </a:lnSpc>
              <a:spcBef>
                <a:spcPts val="510"/>
              </a:spcBef>
              <a:buFontTx/>
              <a:buNone/>
              <a:defRPr sz="2000" kern="1200">
                <a:solidFill>
                  <a:schemeClr val="tx1"/>
                </a:solidFill>
                <a:latin typeface="+mn-lt"/>
                <a:ea typeface="+mn-ea"/>
                <a:cs typeface="+mn-cs"/>
              </a:defRPr>
            </a:lvl2pPr>
            <a:lvl3pPr marL="228600" indent="0" algn="l" defTabSz="932597" rtl="0" eaLnBrk="1" latinLnBrk="0" hangingPunct="1">
              <a:lnSpc>
                <a:spcPct val="90000"/>
              </a:lnSpc>
              <a:spcBef>
                <a:spcPts val="510"/>
              </a:spcBef>
              <a:buFont typeface="Arial" panose="020B0604020202020204" pitchFamily="34" charset="0"/>
              <a:buNone/>
              <a:defRPr sz="2040" kern="1200">
                <a:solidFill>
                  <a:schemeClr val="tx1"/>
                </a:solidFill>
                <a:latin typeface="+mn-lt"/>
                <a:ea typeface="+mn-ea"/>
                <a:cs typeface="+mn-cs"/>
              </a:defRPr>
            </a:lvl3pPr>
            <a:lvl4pPr marL="457200" indent="0" algn="l" defTabSz="932597" rtl="0" eaLnBrk="1" latinLnBrk="0" hangingPunct="1">
              <a:lnSpc>
                <a:spcPct val="90000"/>
              </a:lnSpc>
              <a:spcBef>
                <a:spcPts val="510"/>
              </a:spcBef>
              <a:buFont typeface="Arial" panose="020B0604020202020204" pitchFamily="34" charset="0"/>
              <a:buNone/>
              <a:defRPr sz="1836" kern="1200">
                <a:solidFill>
                  <a:schemeClr val="tx1"/>
                </a:solidFill>
                <a:latin typeface="+mn-lt"/>
                <a:ea typeface="+mn-ea"/>
                <a:cs typeface="+mn-cs"/>
              </a:defRPr>
            </a:lvl4pPr>
            <a:lvl5pPr marL="685800" indent="0" algn="l" defTabSz="932597" rtl="0" eaLnBrk="1" latinLnBrk="0" hangingPunct="1">
              <a:lnSpc>
                <a:spcPct val="90000"/>
              </a:lnSpc>
              <a:spcBef>
                <a:spcPts val="510"/>
              </a:spcBef>
              <a:buFont typeface="Arial" panose="020B0604020202020204" pitchFamily="34" charset="0"/>
              <a:buNone/>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571500" indent="-571500">
              <a:buFont typeface="Arial" panose="020B0604020202020204" pitchFamily="34" charset="0"/>
              <a:buChar char="•"/>
            </a:pPr>
            <a:r>
              <a:rPr lang="en-US" sz="3600" dirty="0"/>
              <a:t>A: </a:t>
            </a:r>
            <a:r>
              <a:rPr lang="en-US" b="1" dirty="0"/>
              <a:t>Rather than hiring experts, develop them internally</a:t>
            </a:r>
          </a:p>
        </p:txBody>
      </p:sp>
    </p:spTree>
    <p:extLst>
      <p:ext uri="{BB962C8B-B14F-4D97-AF65-F5344CB8AC3E}">
        <p14:creationId xmlns:p14="http://schemas.microsoft.com/office/powerpoint/2010/main" val="2810126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Text Placeholder 2"/>
          <p:cNvSpPr>
            <a:spLocks noGrp="1"/>
          </p:cNvSpPr>
          <p:nvPr>
            <p:ph type="body" sz="quarter" idx="10"/>
          </p:nvPr>
        </p:nvSpPr>
        <p:spPr>
          <a:xfrm>
            <a:off x="275481" y="968477"/>
            <a:ext cx="11885514" cy="4462128"/>
          </a:xfrm>
        </p:spPr>
        <p:txBody>
          <a:bodyPr/>
          <a:lstStyle/>
          <a:p>
            <a:r>
              <a:rPr lang="en-US" sz="2800" dirty="0">
                <a:solidFill>
                  <a:schemeClr val="bg1"/>
                </a:solidFill>
              </a:rPr>
              <a:t>Azure Machine Learning web site</a:t>
            </a:r>
          </a:p>
          <a:p>
            <a:pPr lvl="1"/>
            <a:r>
              <a:rPr lang="en-US" sz="2800" dirty="0">
                <a:latin typeface="+mj-lt"/>
                <a:hlinkClick r:id="rId3"/>
              </a:rPr>
              <a:t>http://azure.microsoft.com/en-us/services/machine-learning</a:t>
            </a:r>
            <a:endParaRPr lang="en-US" sz="2800" dirty="0">
              <a:latin typeface="+mj-lt"/>
            </a:endParaRPr>
          </a:p>
          <a:p>
            <a:pPr lvl="1"/>
            <a:endParaRPr lang="en-US" sz="2800" dirty="0">
              <a:latin typeface="+mj-lt"/>
            </a:endParaRPr>
          </a:p>
          <a:p>
            <a:r>
              <a:rPr lang="en-US" sz="2800" dirty="0">
                <a:solidFill>
                  <a:schemeClr val="bg1"/>
                </a:solidFill>
              </a:rPr>
              <a:t>Azure Machine Learning documentation</a:t>
            </a:r>
          </a:p>
          <a:p>
            <a:pPr lvl="1"/>
            <a:r>
              <a:rPr lang="en-US" sz="2800" dirty="0">
                <a:latin typeface="+mj-lt"/>
                <a:hlinkClick r:id="rId4"/>
              </a:rPr>
              <a:t>http://azure.microsoft.com/en-us/documentation/services/machine-learning</a:t>
            </a:r>
            <a:endParaRPr lang="en-US" sz="2800" dirty="0">
              <a:latin typeface="+mj-lt"/>
            </a:endParaRPr>
          </a:p>
          <a:p>
            <a:pPr lvl="1"/>
            <a:endParaRPr lang="en-US" sz="2800" dirty="0">
              <a:latin typeface="+mj-lt"/>
            </a:endParaRPr>
          </a:p>
          <a:p>
            <a:r>
              <a:rPr lang="en-US" sz="2800" dirty="0">
                <a:solidFill>
                  <a:schemeClr val="bg1"/>
                </a:solidFill>
              </a:rPr>
              <a:t>Azure Machine Learning FAQ</a:t>
            </a:r>
          </a:p>
          <a:p>
            <a:pPr lvl="1"/>
            <a:r>
              <a:rPr lang="en-US" sz="2800" dirty="0">
                <a:latin typeface="+mj-lt"/>
                <a:hlinkClick r:id="rId5"/>
              </a:rPr>
              <a:t>http://azure.microsoft.com/en-us/documentation/articles/machine-learning-faq</a:t>
            </a:r>
            <a:endParaRPr lang="en-US" sz="2800" dirty="0">
              <a:latin typeface="+mj-lt"/>
            </a:endParaRPr>
          </a:p>
          <a:p>
            <a:pPr lvl="1"/>
            <a:endParaRPr lang="en-US" sz="2800" dirty="0">
              <a:latin typeface="+mj-lt"/>
            </a:endParaRPr>
          </a:p>
          <a:p>
            <a:r>
              <a:rPr lang="en-US" sz="2800" dirty="0">
                <a:solidFill>
                  <a:schemeClr val="bg1"/>
                </a:solidFill>
              </a:rPr>
              <a:t>Azure Machine Learning pricing</a:t>
            </a:r>
          </a:p>
          <a:p>
            <a:pPr lvl="1"/>
            <a:r>
              <a:rPr lang="en-US" sz="2800" dirty="0">
                <a:latin typeface="+mj-lt"/>
                <a:hlinkClick r:id="rId6"/>
              </a:rPr>
              <a:t>http://azure.microsoft.com/en-us/pricing/details/machine-learning/</a:t>
            </a:r>
            <a:endParaRPr lang="en-US" sz="2800" dirty="0">
              <a:latin typeface="+mj-lt"/>
            </a:endParaRPr>
          </a:p>
          <a:p>
            <a:pPr lvl="1"/>
            <a:r>
              <a:rPr lang="en-AU" dirty="0">
                <a:latin typeface="+mj-lt"/>
              </a:rPr>
              <a:t>Note: The Free tier does not require an Azure subscription or a credit card</a:t>
            </a:r>
            <a:endParaRPr lang="en-US" dirty="0">
              <a:latin typeface="+mj-lt"/>
            </a:endParaRPr>
          </a:p>
        </p:txBody>
      </p:sp>
      <p:sp>
        <p:nvSpPr>
          <p:cNvPr id="4" name="TextBox 3"/>
          <p:cNvSpPr txBox="1"/>
          <p:nvPr/>
        </p:nvSpPr>
        <p:spPr>
          <a:xfrm>
            <a:off x="205209" y="117178"/>
            <a:ext cx="4418090" cy="877688"/>
          </a:xfrm>
          <a:prstGeom prst="rect">
            <a:avLst/>
          </a:prstGeom>
          <a:noFill/>
        </p:spPr>
        <p:txBody>
          <a:bodyPr wrap="square" lIns="186521" tIns="149217" rIns="186521" bIns="149217" rtlCol="0">
            <a:spAutoFit/>
          </a:bodyPr>
          <a:lstStyle/>
          <a:p>
            <a:pPr defTabSz="932597">
              <a:lnSpc>
                <a:spcPct val="90000"/>
              </a:lnSpc>
              <a:spcAft>
                <a:spcPts val="612"/>
              </a:spcAft>
            </a:pPr>
            <a:r>
              <a:rPr lang="en-AU" sz="4080" dirty="0">
                <a:solidFill>
                  <a:srgbClr val="FFFFFF"/>
                </a:solidFill>
                <a:latin typeface="Segoe UI Light"/>
              </a:rPr>
              <a:t>Resources</a:t>
            </a:r>
            <a:endParaRPr lang="en-US" sz="4080" dirty="0" err="1">
              <a:solidFill>
                <a:srgbClr val="FFFFFF"/>
              </a:solidFill>
              <a:latin typeface="Segoe UI Light"/>
            </a:endParaRPr>
          </a:p>
        </p:txBody>
      </p:sp>
    </p:spTree>
    <p:extLst>
      <p:ext uri="{BB962C8B-B14F-4D97-AF65-F5344CB8AC3E}">
        <p14:creationId xmlns:p14="http://schemas.microsoft.com/office/powerpoint/2010/main" val="195068866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 </a:t>
            </a:r>
            <a:endParaRPr lang="en-US" dirty="0"/>
          </a:p>
        </p:txBody>
      </p:sp>
      <p:sp>
        <p:nvSpPr>
          <p:cNvPr id="3" name="Text Placeholder 2"/>
          <p:cNvSpPr>
            <a:spLocks noGrp="1"/>
          </p:cNvSpPr>
          <p:nvPr>
            <p:ph type="body" sz="quarter" idx="10"/>
          </p:nvPr>
        </p:nvSpPr>
        <p:spPr>
          <a:xfrm>
            <a:off x="317887" y="2417142"/>
            <a:ext cx="11885514" cy="4392232"/>
          </a:xfrm>
        </p:spPr>
        <p:txBody>
          <a:bodyPr/>
          <a:lstStyle/>
          <a:p>
            <a:r>
              <a:rPr lang="en-US" dirty="0" err="1">
                <a:solidFill>
                  <a:schemeClr val="bg1"/>
                </a:solidFill>
              </a:rPr>
              <a:t>Github</a:t>
            </a:r>
            <a:endParaRPr lang="en-US" dirty="0">
              <a:solidFill>
                <a:schemeClr val="bg1"/>
              </a:solidFill>
            </a:endParaRPr>
          </a:p>
          <a:p>
            <a:pPr lvl="1"/>
            <a:r>
              <a:rPr lang="pt-BR" sz="4000" dirty="0"/>
              <a:t>https://github.com/lcarli</a:t>
            </a:r>
          </a:p>
          <a:p>
            <a:pPr lvl="1"/>
            <a:endParaRPr lang="en-US" sz="4000" dirty="0"/>
          </a:p>
          <a:p>
            <a:r>
              <a:rPr lang="en-US" dirty="0">
                <a:solidFill>
                  <a:schemeClr val="bg1"/>
                </a:solidFill>
              </a:rPr>
              <a:t>Email</a:t>
            </a:r>
          </a:p>
          <a:p>
            <a:pPr lvl="1"/>
            <a:r>
              <a:rPr lang="en-US" sz="4000" dirty="0"/>
              <a:t>Lucas.decarli.ca@gmail.com</a:t>
            </a:r>
          </a:p>
          <a:p>
            <a:endParaRPr lang="en-US" dirty="0">
              <a:solidFill>
                <a:schemeClr val="bg1"/>
              </a:solidFill>
            </a:endParaRPr>
          </a:p>
          <a:p>
            <a:pPr lvl="1"/>
            <a:endParaRPr lang="en-US" dirty="0"/>
          </a:p>
        </p:txBody>
      </p:sp>
      <p:sp>
        <p:nvSpPr>
          <p:cNvPr id="4" name="TextBox 3"/>
          <p:cNvSpPr txBox="1"/>
          <p:nvPr/>
        </p:nvSpPr>
        <p:spPr>
          <a:xfrm>
            <a:off x="208127" y="489852"/>
            <a:ext cx="4418090" cy="1215445"/>
          </a:xfrm>
          <a:prstGeom prst="rect">
            <a:avLst/>
          </a:prstGeom>
          <a:noFill/>
        </p:spPr>
        <p:txBody>
          <a:bodyPr wrap="square" lIns="186521" tIns="149217" rIns="186521" bIns="149217" rtlCol="0">
            <a:spAutoFit/>
          </a:bodyPr>
          <a:lstStyle/>
          <a:p>
            <a:pPr defTabSz="932597">
              <a:lnSpc>
                <a:spcPct val="90000"/>
              </a:lnSpc>
              <a:spcAft>
                <a:spcPts val="612"/>
              </a:spcAft>
            </a:pPr>
            <a:r>
              <a:rPr lang="en-AU" sz="6600" dirty="0">
                <a:solidFill>
                  <a:srgbClr val="FFFFFF"/>
                </a:solidFill>
                <a:latin typeface="Segoe UI Light"/>
              </a:rPr>
              <a:t>Contact</a:t>
            </a:r>
            <a:endParaRPr lang="en-US" sz="6600" dirty="0" err="1">
              <a:solidFill>
                <a:srgbClr val="FFFFFF"/>
              </a:solidFill>
              <a:latin typeface="Segoe UI Light"/>
            </a:endParaRPr>
          </a:p>
        </p:txBody>
      </p:sp>
    </p:spTree>
    <p:extLst>
      <p:ext uri="{BB962C8B-B14F-4D97-AF65-F5344CB8AC3E}">
        <p14:creationId xmlns:p14="http://schemas.microsoft.com/office/powerpoint/2010/main" val="147224771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a:t> </a:t>
            </a:r>
          </a:p>
        </p:txBody>
      </p:sp>
      <p:sp>
        <p:nvSpPr>
          <p:cNvPr id="2" name="TextBox 1"/>
          <p:cNvSpPr txBox="1"/>
          <p:nvPr/>
        </p:nvSpPr>
        <p:spPr>
          <a:xfrm>
            <a:off x="349430" y="527533"/>
            <a:ext cx="2590565" cy="877688"/>
          </a:xfrm>
          <a:prstGeom prst="rect">
            <a:avLst/>
          </a:prstGeom>
          <a:noFill/>
        </p:spPr>
        <p:txBody>
          <a:bodyPr wrap="square" lIns="186521" tIns="149217" rIns="186521" bIns="149217" rtlCol="0">
            <a:spAutoFit/>
          </a:bodyPr>
          <a:lstStyle/>
          <a:p>
            <a:pPr defTabSz="932597">
              <a:lnSpc>
                <a:spcPct val="90000"/>
              </a:lnSpc>
              <a:spcAft>
                <a:spcPts val="612"/>
              </a:spcAft>
            </a:pPr>
            <a:r>
              <a:rPr lang="en-US" sz="4080" dirty="0">
                <a:solidFill>
                  <a:srgbClr val="FFFFFF"/>
                </a:solidFill>
                <a:latin typeface="Segoe UI Light"/>
              </a:rPr>
              <a:t>Q&amp;A</a:t>
            </a:r>
          </a:p>
        </p:txBody>
      </p:sp>
    </p:spTree>
    <p:extLst>
      <p:ext uri="{BB962C8B-B14F-4D97-AF65-F5344CB8AC3E}">
        <p14:creationId xmlns:p14="http://schemas.microsoft.com/office/powerpoint/2010/main" val="171490858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9233" y="3145040"/>
            <a:ext cx="3288507" cy="704445"/>
          </a:xfrm>
          <a:prstGeom prst="rect">
            <a:avLst/>
          </a:prstGeom>
        </p:spPr>
      </p:pic>
      <p:sp>
        <p:nvSpPr>
          <p:cNvPr id="5" name="Text Box 3"/>
          <p:cNvSpPr txBox="1">
            <a:spLocks noChangeArrowheads="1"/>
          </p:cNvSpPr>
          <p:nvPr/>
        </p:nvSpPr>
        <p:spPr bwMode="blackWhite">
          <a:xfrm>
            <a:off x="273051" y="6079032"/>
            <a:ext cx="10974388" cy="618631"/>
          </a:xfrm>
          <a:prstGeom prst="rect">
            <a:avLst/>
          </a:prstGeom>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Microsoft, Windows, and other product names are or may be registered trademarks and/or trademarks in the U.S. and/or other countries.</a:t>
            </a:r>
          </a:p>
          <a:p>
            <a:pPr defTabSz="932290"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57316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B69AC672-CD10-4BAF-8680-466CD1DF7FFE}"/>
              </a:ext>
            </a:extLst>
          </p:cNvPr>
          <p:cNvPicPr>
            <a:picLocks noChangeAspect="1"/>
          </p:cNvPicPr>
          <p:nvPr/>
        </p:nvPicPr>
        <p:blipFill>
          <a:blip r:embed="rId2"/>
          <a:stretch>
            <a:fillRect/>
          </a:stretch>
        </p:blipFill>
        <p:spPr>
          <a:xfrm>
            <a:off x="2780477" y="1496966"/>
            <a:ext cx="6944694" cy="5125165"/>
          </a:xfrm>
          <a:prstGeom prst="rect">
            <a:avLst/>
          </a:prstGeom>
        </p:spPr>
      </p:pic>
      <p:sp>
        <p:nvSpPr>
          <p:cNvPr id="5" name="Title 1">
            <a:extLst>
              <a:ext uri="{FF2B5EF4-FFF2-40B4-BE49-F238E27FC236}">
                <a16:creationId xmlns:a16="http://schemas.microsoft.com/office/drawing/2014/main" id="{A1AA0224-E29D-4159-AE01-2A43C26374FA}"/>
              </a:ext>
            </a:extLst>
          </p:cNvPr>
          <p:cNvSpPr>
            <a:spLocks noGrp="1"/>
          </p:cNvSpPr>
          <p:nvPr>
            <p:ph type="title"/>
          </p:nvPr>
        </p:nvSpPr>
        <p:spPr>
          <a:xfrm>
            <a:off x="155456" y="178102"/>
            <a:ext cx="12125563" cy="871077"/>
          </a:xfrm>
        </p:spPr>
        <p:txBody>
          <a:bodyPr/>
          <a:lstStyle/>
          <a:p>
            <a:r>
              <a:rPr lang="en-US" dirty="0"/>
              <a:t>What is Machine Learning ?</a:t>
            </a:r>
          </a:p>
        </p:txBody>
      </p:sp>
    </p:spTree>
    <p:extLst>
      <p:ext uri="{BB962C8B-B14F-4D97-AF65-F5344CB8AC3E}">
        <p14:creationId xmlns:p14="http://schemas.microsoft.com/office/powerpoint/2010/main" val="261716992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Machine Learning ?</a:t>
            </a:r>
          </a:p>
        </p:txBody>
      </p:sp>
      <p:sp>
        <p:nvSpPr>
          <p:cNvPr id="3" name="Content Placeholder 2"/>
          <p:cNvSpPr>
            <a:spLocks noGrp="1"/>
          </p:cNvSpPr>
          <p:nvPr>
            <p:ph idx="1"/>
          </p:nvPr>
        </p:nvSpPr>
        <p:spPr/>
        <p:txBody>
          <a:bodyPr/>
          <a:lstStyle/>
          <a:p>
            <a:endParaRPr lang="en-US" dirty="0"/>
          </a:p>
          <a:p>
            <a:endParaRPr lang="en-US" dirty="0"/>
          </a:p>
          <a:p>
            <a:pPr marL="0" indent="0" algn="ctr">
              <a:buNone/>
            </a:pPr>
            <a:endParaRPr lang="en-US" dirty="0"/>
          </a:p>
          <a:p>
            <a:pPr marL="0" indent="0" algn="ctr">
              <a:buNone/>
            </a:pPr>
            <a:endParaRPr lang="en-US" dirty="0"/>
          </a:p>
          <a:p>
            <a:pPr marL="0" indent="0" algn="ctr">
              <a:buNone/>
            </a:pPr>
            <a:r>
              <a:rPr lang="en-US" dirty="0"/>
              <a:t>Using </a:t>
            </a:r>
            <a:r>
              <a:rPr lang="en-US" b="1" dirty="0"/>
              <a:t>known data</a:t>
            </a:r>
            <a:r>
              <a:rPr lang="en-US" dirty="0"/>
              <a:t>, develop a </a:t>
            </a:r>
            <a:r>
              <a:rPr lang="en-US" b="1" dirty="0"/>
              <a:t>model</a:t>
            </a:r>
            <a:r>
              <a:rPr lang="en-US" dirty="0"/>
              <a:t> to </a:t>
            </a:r>
            <a:r>
              <a:rPr lang="en-US" u="sng" dirty="0"/>
              <a:t>predict</a:t>
            </a:r>
            <a:r>
              <a:rPr lang="en-US" dirty="0"/>
              <a:t> </a:t>
            </a:r>
            <a:r>
              <a:rPr lang="en-US" b="1" dirty="0"/>
              <a:t>unknown data</a:t>
            </a:r>
            <a:r>
              <a:rPr lang="en-US" dirty="0"/>
              <a:t>.</a:t>
            </a:r>
          </a:p>
        </p:txBody>
      </p:sp>
    </p:spTree>
    <p:extLst>
      <p:ext uri="{BB962C8B-B14F-4D97-AF65-F5344CB8AC3E}">
        <p14:creationId xmlns:p14="http://schemas.microsoft.com/office/powerpoint/2010/main" val="3186030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Microsoft &amp; Machine Learning</a:t>
            </a:r>
          </a:p>
        </p:txBody>
      </p:sp>
      <p:sp>
        <p:nvSpPr>
          <p:cNvPr id="3" name="Rectangle 2"/>
          <p:cNvSpPr/>
          <p:nvPr/>
        </p:nvSpPr>
        <p:spPr bwMode="auto">
          <a:xfrm>
            <a:off x="2812436" y="3001700"/>
            <a:ext cx="1492165" cy="1649482"/>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74608" rIns="46630" bIns="46630" numCol="1" spcCol="0" rtlCol="0" fromWordArt="0" anchor="t" anchorCtr="0" forceAA="0" compatLnSpc="1">
            <a:prstTxWarp prst="textNoShape">
              <a:avLst/>
            </a:prstTxWarp>
            <a:noAutofit/>
          </a:bodyPr>
          <a:lstStyle/>
          <a:p>
            <a:pPr algn="ctr" defTabSz="951028" fontAlgn="base">
              <a:spcBef>
                <a:spcPts val="612"/>
              </a:spcBef>
              <a:spcAft>
                <a:spcPct val="0"/>
              </a:spcAft>
            </a:pPr>
            <a:r>
              <a:rPr lang="en-US" sz="1632" dirty="0"/>
              <a:t>Bing maps</a:t>
            </a:r>
            <a:br>
              <a:rPr lang="en-US" sz="1632" dirty="0"/>
            </a:br>
            <a:r>
              <a:rPr lang="en-US" sz="1632" dirty="0"/>
              <a:t>launches</a:t>
            </a:r>
          </a:p>
          <a:p>
            <a:pPr algn="ctr" defTabSz="951028" fontAlgn="base">
              <a:spcBef>
                <a:spcPts val="612"/>
              </a:spcBef>
              <a:spcAft>
                <a:spcPct val="0"/>
              </a:spcAft>
            </a:pPr>
            <a:br>
              <a:rPr lang="en-US" sz="1632" dirty="0">
                <a:solidFill>
                  <a:srgbClr val="002060"/>
                </a:solidFill>
              </a:rPr>
            </a:br>
            <a:r>
              <a:rPr lang="en-US" sz="1632" dirty="0">
                <a:solidFill>
                  <a:srgbClr val="002060"/>
                </a:solidFill>
              </a:rPr>
              <a:t>What’s the best way to home?  </a:t>
            </a:r>
          </a:p>
          <a:p>
            <a:pPr algn="ctr" defTabSz="951028" fontAlgn="base">
              <a:spcBef>
                <a:spcPts val="612"/>
              </a:spcBef>
              <a:spcAft>
                <a:spcPct val="0"/>
              </a:spcAft>
            </a:pPr>
            <a:endParaRPr lang="en-IN" sz="1632" dirty="0"/>
          </a:p>
        </p:txBody>
      </p:sp>
      <p:sp>
        <p:nvSpPr>
          <p:cNvPr id="5" name="Rectangle 4"/>
          <p:cNvSpPr/>
          <p:nvPr/>
        </p:nvSpPr>
        <p:spPr bwMode="auto">
          <a:xfrm>
            <a:off x="6250766" y="3001700"/>
            <a:ext cx="1492165" cy="1649482"/>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74608" rIns="46630" bIns="46630" numCol="1" spcCol="0" rtlCol="0" fromWordArt="0" anchor="t" anchorCtr="0" forceAA="0" compatLnSpc="1">
            <a:prstTxWarp prst="textNoShape">
              <a:avLst/>
            </a:prstTxWarp>
            <a:noAutofit/>
          </a:bodyPr>
          <a:lstStyle/>
          <a:p>
            <a:pPr algn="ctr" defTabSz="951028" fontAlgn="base">
              <a:spcBef>
                <a:spcPts val="612"/>
              </a:spcBef>
              <a:spcAft>
                <a:spcPct val="0"/>
              </a:spcAft>
            </a:pPr>
            <a:r>
              <a:rPr lang="en-IN" sz="1632" dirty="0"/>
              <a:t>Kinect launches</a:t>
            </a:r>
          </a:p>
          <a:p>
            <a:pPr algn="ctr" defTabSz="951028" fontAlgn="base">
              <a:spcBef>
                <a:spcPts val="612"/>
              </a:spcBef>
              <a:spcAft>
                <a:spcPct val="0"/>
              </a:spcAft>
            </a:pPr>
            <a:br>
              <a:rPr lang="en-IN" sz="1632" dirty="0">
                <a:solidFill>
                  <a:srgbClr val="002060"/>
                </a:solidFill>
              </a:rPr>
            </a:br>
            <a:r>
              <a:rPr lang="en-IN" sz="1632" dirty="0">
                <a:solidFill>
                  <a:srgbClr val="002060"/>
                </a:solidFill>
              </a:rPr>
              <a:t>What does that motion “mean”?</a:t>
            </a:r>
          </a:p>
        </p:txBody>
      </p:sp>
      <p:sp>
        <p:nvSpPr>
          <p:cNvPr id="6" name="Rectangle 5"/>
          <p:cNvSpPr/>
          <p:nvPr/>
        </p:nvSpPr>
        <p:spPr bwMode="auto">
          <a:xfrm>
            <a:off x="9689094" y="3001700"/>
            <a:ext cx="1492165" cy="1649482"/>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74608" rIns="46630" bIns="46630" numCol="1" spcCol="0" rtlCol="0" fromWordArt="0" anchor="t" anchorCtr="0" forceAA="0" compatLnSpc="1">
            <a:prstTxWarp prst="textNoShape">
              <a:avLst/>
            </a:prstTxWarp>
            <a:noAutofit/>
          </a:bodyPr>
          <a:lstStyle/>
          <a:p>
            <a:pPr algn="ctr" defTabSz="951028" fontAlgn="base">
              <a:spcBef>
                <a:spcPts val="612"/>
              </a:spcBef>
              <a:spcAft>
                <a:spcPct val="0"/>
              </a:spcAft>
            </a:pPr>
            <a:r>
              <a:rPr lang="en-IN" sz="1632" dirty="0"/>
              <a:t>Azure Machine Learning GA</a:t>
            </a:r>
          </a:p>
          <a:p>
            <a:pPr algn="ctr" defTabSz="951028" fontAlgn="base">
              <a:spcBef>
                <a:spcPts val="612"/>
              </a:spcBef>
              <a:spcAft>
                <a:spcPct val="0"/>
              </a:spcAft>
            </a:pPr>
            <a:endParaRPr lang="en-IN" sz="1632" dirty="0">
              <a:solidFill>
                <a:srgbClr val="002060"/>
              </a:solidFill>
            </a:endParaRPr>
          </a:p>
          <a:p>
            <a:pPr algn="ctr" defTabSz="951028" fontAlgn="base">
              <a:spcBef>
                <a:spcPts val="612"/>
              </a:spcBef>
              <a:spcAft>
                <a:spcPct val="0"/>
              </a:spcAft>
            </a:pPr>
            <a:r>
              <a:rPr lang="en-IN" sz="1632" dirty="0">
                <a:solidFill>
                  <a:srgbClr val="002060"/>
                </a:solidFill>
              </a:rPr>
              <a:t>What will happen next? </a:t>
            </a:r>
          </a:p>
        </p:txBody>
      </p:sp>
      <p:sp>
        <p:nvSpPr>
          <p:cNvPr id="7" name="Rectangle 6"/>
          <p:cNvSpPr/>
          <p:nvPr/>
        </p:nvSpPr>
        <p:spPr bwMode="auto">
          <a:xfrm>
            <a:off x="1093271" y="3001700"/>
            <a:ext cx="1492165" cy="1649482"/>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74608" rIns="46630" bIns="46630" numCol="1" spcCol="0" rtlCol="0" fromWordArt="0" anchor="t" anchorCtr="0" forceAA="0" compatLnSpc="1">
            <a:prstTxWarp prst="textNoShape">
              <a:avLst/>
            </a:prstTxWarp>
            <a:noAutofit/>
          </a:bodyPr>
          <a:lstStyle/>
          <a:p>
            <a:pPr algn="ctr"/>
            <a:r>
              <a:rPr lang="en-US" sz="1632" dirty="0"/>
              <a:t> Hotmail launches </a:t>
            </a:r>
          </a:p>
          <a:p>
            <a:pPr algn="ctr"/>
            <a:endParaRPr lang="en-US" sz="1632" dirty="0"/>
          </a:p>
          <a:p>
            <a:pPr algn="ctr"/>
            <a:endParaRPr lang="en-US" sz="1632" dirty="0"/>
          </a:p>
          <a:p>
            <a:pPr algn="ctr"/>
            <a:r>
              <a:rPr lang="en-US" sz="1632" dirty="0">
                <a:solidFill>
                  <a:srgbClr val="002060"/>
                </a:solidFill>
              </a:rPr>
              <a:t>Which email is junk? </a:t>
            </a:r>
          </a:p>
        </p:txBody>
      </p:sp>
      <p:sp>
        <p:nvSpPr>
          <p:cNvPr id="8" name="Rectangle 7"/>
          <p:cNvSpPr/>
          <p:nvPr/>
        </p:nvSpPr>
        <p:spPr bwMode="auto">
          <a:xfrm>
            <a:off x="4531601" y="3001700"/>
            <a:ext cx="1492165" cy="1649482"/>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74608" rIns="46630" bIns="46630" numCol="1" spcCol="0" rtlCol="0" fromWordArt="0" anchor="t" anchorCtr="0" forceAA="0" compatLnSpc="1">
            <a:prstTxWarp prst="textNoShape">
              <a:avLst/>
            </a:prstTxWarp>
            <a:noAutofit/>
          </a:bodyPr>
          <a:lstStyle/>
          <a:p>
            <a:pPr algn="ctr" defTabSz="951028" fontAlgn="base">
              <a:spcBef>
                <a:spcPts val="612"/>
              </a:spcBef>
              <a:spcAft>
                <a:spcPct val="0"/>
              </a:spcAft>
            </a:pPr>
            <a:r>
              <a:rPr lang="en-IN" sz="1632" dirty="0"/>
              <a:t>Bing search launches</a:t>
            </a:r>
          </a:p>
          <a:p>
            <a:pPr algn="ctr" defTabSz="951028" fontAlgn="base">
              <a:spcBef>
                <a:spcPts val="612"/>
              </a:spcBef>
              <a:spcAft>
                <a:spcPct val="0"/>
              </a:spcAft>
            </a:pPr>
            <a:br>
              <a:rPr lang="en-IN" sz="1632" dirty="0">
                <a:solidFill>
                  <a:srgbClr val="002060"/>
                </a:solidFill>
              </a:rPr>
            </a:br>
            <a:r>
              <a:rPr lang="en-IN" sz="1632" dirty="0">
                <a:solidFill>
                  <a:srgbClr val="002060"/>
                </a:solidFill>
              </a:rPr>
              <a:t>Which searches are most relevant? </a:t>
            </a:r>
          </a:p>
        </p:txBody>
      </p:sp>
      <p:sp>
        <p:nvSpPr>
          <p:cNvPr id="9" name="Rectangle 8"/>
          <p:cNvSpPr/>
          <p:nvPr/>
        </p:nvSpPr>
        <p:spPr bwMode="auto">
          <a:xfrm>
            <a:off x="7969931" y="3001700"/>
            <a:ext cx="1492165" cy="1649482"/>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74608" rIns="46630" bIns="46630" numCol="1" spcCol="0" rtlCol="0" fromWordArt="0" anchor="t" anchorCtr="0" forceAA="0" compatLnSpc="1">
            <a:prstTxWarp prst="textNoShape">
              <a:avLst/>
            </a:prstTxWarp>
            <a:noAutofit/>
          </a:bodyPr>
          <a:lstStyle/>
          <a:p>
            <a:pPr algn="ctr" defTabSz="951028" fontAlgn="base">
              <a:spcBef>
                <a:spcPts val="612"/>
              </a:spcBef>
              <a:spcAft>
                <a:spcPct val="0"/>
              </a:spcAft>
            </a:pPr>
            <a:r>
              <a:rPr lang="en-IN" sz="1632" dirty="0"/>
              <a:t>Skype Translator launches</a:t>
            </a:r>
            <a:endParaRPr lang="en-IN" sz="1632" dirty="0">
              <a:solidFill>
                <a:srgbClr val="002060"/>
              </a:solidFill>
            </a:endParaRPr>
          </a:p>
          <a:p>
            <a:pPr algn="ctr" defTabSz="951028" fontAlgn="base">
              <a:spcBef>
                <a:spcPts val="612"/>
              </a:spcBef>
              <a:spcAft>
                <a:spcPct val="0"/>
              </a:spcAft>
            </a:pPr>
            <a:r>
              <a:rPr lang="en-IN" sz="1632" dirty="0">
                <a:solidFill>
                  <a:srgbClr val="002060"/>
                </a:solidFill>
              </a:rPr>
              <a:t>What is that person saying?</a:t>
            </a:r>
          </a:p>
        </p:txBody>
      </p:sp>
      <p:sp>
        <p:nvSpPr>
          <p:cNvPr id="13" name="Rectangle 12"/>
          <p:cNvSpPr/>
          <p:nvPr/>
        </p:nvSpPr>
        <p:spPr bwMode="auto">
          <a:xfrm>
            <a:off x="10421188" y="2624838"/>
            <a:ext cx="27978" cy="43277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rgbClr val="FFFFFF"/>
              </a:solidFill>
              <a:latin typeface="Segoe UI Light"/>
              <a:ea typeface="Segoe UI" pitchFamily="34" charset="0"/>
              <a:cs typeface="Segoe UI" pitchFamily="34" charset="0"/>
            </a:endParaRPr>
          </a:p>
        </p:txBody>
      </p:sp>
      <p:sp>
        <p:nvSpPr>
          <p:cNvPr id="14" name="Oval 13"/>
          <p:cNvSpPr/>
          <p:nvPr/>
        </p:nvSpPr>
        <p:spPr bwMode="auto">
          <a:xfrm>
            <a:off x="10368578" y="2941026"/>
            <a:ext cx="133198" cy="116925"/>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rgbClr val="FFFFFF"/>
              </a:solidFill>
              <a:latin typeface="Segoe UI Light"/>
              <a:ea typeface="Segoe UI" pitchFamily="34" charset="0"/>
              <a:cs typeface="Segoe UI" pitchFamily="34" charset="0"/>
            </a:endParaRPr>
          </a:p>
        </p:txBody>
      </p:sp>
      <p:sp>
        <p:nvSpPr>
          <p:cNvPr id="15" name="Rectangle 14"/>
          <p:cNvSpPr/>
          <p:nvPr/>
        </p:nvSpPr>
        <p:spPr bwMode="auto">
          <a:xfrm>
            <a:off x="8702024" y="2624838"/>
            <a:ext cx="27978" cy="43277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rgbClr val="FFFFFF"/>
              </a:solidFill>
              <a:latin typeface="Segoe UI Light"/>
              <a:ea typeface="Segoe UI" pitchFamily="34" charset="0"/>
              <a:cs typeface="Segoe UI" pitchFamily="34" charset="0"/>
            </a:endParaRPr>
          </a:p>
        </p:txBody>
      </p:sp>
      <p:sp>
        <p:nvSpPr>
          <p:cNvPr id="16" name="Oval 15"/>
          <p:cNvSpPr/>
          <p:nvPr/>
        </p:nvSpPr>
        <p:spPr bwMode="auto">
          <a:xfrm>
            <a:off x="8649414" y="2941026"/>
            <a:ext cx="133198" cy="116925"/>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rgbClr val="FFFFFF"/>
              </a:solidFill>
              <a:latin typeface="Segoe UI Light"/>
              <a:ea typeface="Segoe UI" pitchFamily="34" charset="0"/>
              <a:cs typeface="Segoe UI" pitchFamily="34" charset="0"/>
            </a:endParaRPr>
          </a:p>
        </p:txBody>
      </p:sp>
      <p:sp>
        <p:nvSpPr>
          <p:cNvPr id="17" name="Rectangle 16"/>
          <p:cNvSpPr/>
          <p:nvPr/>
        </p:nvSpPr>
        <p:spPr bwMode="auto">
          <a:xfrm>
            <a:off x="6982859" y="2624838"/>
            <a:ext cx="27978" cy="43277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rgbClr val="FFFFFF"/>
              </a:solidFill>
              <a:latin typeface="Segoe UI Light"/>
              <a:ea typeface="Segoe UI" pitchFamily="34" charset="0"/>
              <a:cs typeface="Segoe UI" pitchFamily="34" charset="0"/>
            </a:endParaRPr>
          </a:p>
        </p:txBody>
      </p:sp>
      <p:sp>
        <p:nvSpPr>
          <p:cNvPr id="18" name="Oval 17"/>
          <p:cNvSpPr/>
          <p:nvPr/>
        </p:nvSpPr>
        <p:spPr bwMode="auto">
          <a:xfrm>
            <a:off x="6930249" y="2941026"/>
            <a:ext cx="133198" cy="11692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rgbClr val="FFFFFF"/>
              </a:solidFill>
              <a:latin typeface="Segoe UI Light"/>
              <a:ea typeface="Segoe UI" pitchFamily="34" charset="0"/>
              <a:cs typeface="Segoe UI" pitchFamily="34" charset="0"/>
            </a:endParaRPr>
          </a:p>
        </p:txBody>
      </p:sp>
      <p:sp>
        <p:nvSpPr>
          <p:cNvPr id="19" name="Rectangle 18"/>
          <p:cNvSpPr/>
          <p:nvPr/>
        </p:nvSpPr>
        <p:spPr bwMode="auto">
          <a:xfrm>
            <a:off x="5263693" y="2624838"/>
            <a:ext cx="27978" cy="43277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rgbClr val="FFFFFF"/>
              </a:solidFill>
              <a:latin typeface="Segoe UI Light"/>
              <a:ea typeface="Segoe UI" pitchFamily="34" charset="0"/>
              <a:cs typeface="Segoe UI" pitchFamily="34" charset="0"/>
            </a:endParaRPr>
          </a:p>
        </p:txBody>
      </p:sp>
      <p:sp>
        <p:nvSpPr>
          <p:cNvPr id="20" name="Oval 19"/>
          <p:cNvSpPr/>
          <p:nvPr/>
        </p:nvSpPr>
        <p:spPr bwMode="auto">
          <a:xfrm>
            <a:off x="5211083" y="2941026"/>
            <a:ext cx="133198" cy="11692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rgbClr val="FFFFFF"/>
              </a:solidFill>
              <a:latin typeface="Segoe UI Light"/>
              <a:ea typeface="Segoe UI" pitchFamily="34" charset="0"/>
              <a:cs typeface="Segoe UI" pitchFamily="34" charset="0"/>
            </a:endParaRPr>
          </a:p>
        </p:txBody>
      </p:sp>
      <p:sp>
        <p:nvSpPr>
          <p:cNvPr id="21" name="Rectangle 20"/>
          <p:cNvSpPr/>
          <p:nvPr/>
        </p:nvSpPr>
        <p:spPr bwMode="auto">
          <a:xfrm>
            <a:off x="3544528" y="2624838"/>
            <a:ext cx="27978" cy="43277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rgbClr val="FFFFFF"/>
              </a:solidFill>
              <a:latin typeface="Segoe UI Light"/>
              <a:ea typeface="Segoe UI" pitchFamily="34" charset="0"/>
              <a:cs typeface="Segoe UI" pitchFamily="34" charset="0"/>
            </a:endParaRPr>
          </a:p>
        </p:txBody>
      </p:sp>
      <p:sp>
        <p:nvSpPr>
          <p:cNvPr id="22" name="Oval 21"/>
          <p:cNvSpPr/>
          <p:nvPr/>
        </p:nvSpPr>
        <p:spPr bwMode="auto">
          <a:xfrm>
            <a:off x="3491918" y="2941026"/>
            <a:ext cx="133198" cy="11692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rgbClr val="FFFFFF"/>
              </a:solidFill>
              <a:latin typeface="Segoe UI Light"/>
              <a:ea typeface="Segoe UI" pitchFamily="34" charset="0"/>
              <a:cs typeface="Segoe UI" pitchFamily="34" charset="0"/>
            </a:endParaRPr>
          </a:p>
        </p:txBody>
      </p:sp>
      <p:sp>
        <p:nvSpPr>
          <p:cNvPr id="23" name="Rectangle 22"/>
          <p:cNvSpPr/>
          <p:nvPr/>
        </p:nvSpPr>
        <p:spPr bwMode="auto">
          <a:xfrm>
            <a:off x="1825363" y="2624838"/>
            <a:ext cx="27978" cy="43277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rgbClr val="FFFFFF"/>
              </a:solidFill>
              <a:latin typeface="Segoe UI Light"/>
              <a:ea typeface="Segoe UI" pitchFamily="34" charset="0"/>
              <a:cs typeface="Segoe UI" pitchFamily="34" charset="0"/>
            </a:endParaRPr>
          </a:p>
        </p:txBody>
      </p:sp>
      <p:sp>
        <p:nvSpPr>
          <p:cNvPr id="24" name="Oval 23"/>
          <p:cNvSpPr/>
          <p:nvPr/>
        </p:nvSpPr>
        <p:spPr bwMode="auto">
          <a:xfrm>
            <a:off x="1772753" y="2941026"/>
            <a:ext cx="133198" cy="11692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rgbClr val="FFFFFF"/>
              </a:solidFill>
              <a:latin typeface="Segoe UI Light"/>
              <a:ea typeface="Segoe UI" pitchFamily="34" charset="0"/>
              <a:cs typeface="Segoe UI" pitchFamily="34" charset="0"/>
            </a:endParaRPr>
          </a:p>
        </p:txBody>
      </p:sp>
      <p:sp>
        <p:nvSpPr>
          <p:cNvPr id="25" name="Right Arrow 24"/>
          <p:cNvSpPr/>
          <p:nvPr/>
        </p:nvSpPr>
        <p:spPr bwMode="auto">
          <a:xfrm>
            <a:off x="-12441" y="2262447"/>
            <a:ext cx="12448034" cy="332776"/>
          </a:xfrm>
          <a:prstGeom prst="rightArrow">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ln>
                <a:solidFill>
                  <a:srgbClr val="FFFFFF">
                    <a:alpha val="0"/>
                  </a:srgbClr>
                </a:solidFill>
              </a:ln>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8157486" y="2262446"/>
            <a:ext cx="1117055" cy="37304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2448" dirty="0">
                <a:solidFill>
                  <a:srgbClr val="FFFFFF"/>
                </a:solidFill>
                <a:latin typeface="Segoe UI Light"/>
                <a:ea typeface="Segoe UI" pitchFamily="34" charset="0"/>
                <a:cs typeface="Segoe UI" pitchFamily="34" charset="0"/>
              </a:rPr>
              <a:t>2014</a:t>
            </a:r>
          </a:p>
        </p:txBody>
      </p:sp>
      <p:sp>
        <p:nvSpPr>
          <p:cNvPr id="28" name="Rectangle 27"/>
          <p:cNvSpPr/>
          <p:nvPr/>
        </p:nvSpPr>
        <p:spPr bwMode="auto">
          <a:xfrm>
            <a:off x="4719156" y="2262446"/>
            <a:ext cx="1117055" cy="37304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2448" dirty="0">
                <a:solidFill>
                  <a:srgbClr val="FFFFFF"/>
                </a:solidFill>
                <a:latin typeface="Segoe UI Light"/>
                <a:ea typeface="Segoe UI" pitchFamily="34" charset="0"/>
                <a:cs typeface="Segoe UI" pitchFamily="34" charset="0"/>
              </a:rPr>
              <a:t>2009</a:t>
            </a:r>
          </a:p>
        </p:txBody>
      </p:sp>
      <p:sp>
        <p:nvSpPr>
          <p:cNvPr id="29" name="Rectangle 28"/>
          <p:cNvSpPr/>
          <p:nvPr/>
        </p:nvSpPr>
        <p:spPr bwMode="auto">
          <a:xfrm>
            <a:off x="1280826" y="2262446"/>
            <a:ext cx="1117055" cy="37304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2448" dirty="0">
                <a:solidFill>
                  <a:srgbClr val="FFFFFF"/>
                </a:solidFill>
                <a:latin typeface="Segoe UI Light"/>
                <a:ea typeface="Segoe UI" pitchFamily="34" charset="0"/>
                <a:cs typeface="Segoe UI" pitchFamily="34" charset="0"/>
              </a:rPr>
              <a:t>1997</a:t>
            </a:r>
          </a:p>
        </p:txBody>
      </p:sp>
      <p:sp>
        <p:nvSpPr>
          <p:cNvPr id="30" name="Rectangle 29"/>
          <p:cNvSpPr/>
          <p:nvPr/>
        </p:nvSpPr>
        <p:spPr bwMode="auto">
          <a:xfrm>
            <a:off x="9876650" y="2262446"/>
            <a:ext cx="1117055" cy="37304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2448" dirty="0">
                <a:solidFill>
                  <a:srgbClr val="FFFFFF"/>
                </a:solidFill>
                <a:latin typeface="Segoe UI Light"/>
                <a:ea typeface="Segoe UI" pitchFamily="34" charset="0"/>
                <a:cs typeface="Segoe UI" pitchFamily="34" charset="0"/>
              </a:rPr>
              <a:t>2015</a:t>
            </a:r>
          </a:p>
        </p:txBody>
      </p:sp>
      <p:sp>
        <p:nvSpPr>
          <p:cNvPr id="31" name="Rectangle 30"/>
          <p:cNvSpPr/>
          <p:nvPr/>
        </p:nvSpPr>
        <p:spPr bwMode="auto">
          <a:xfrm>
            <a:off x="6438321" y="2262446"/>
            <a:ext cx="1117055" cy="37304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2448" dirty="0">
                <a:solidFill>
                  <a:srgbClr val="FFFFFF"/>
                </a:solidFill>
                <a:latin typeface="Segoe UI Light"/>
                <a:ea typeface="Segoe UI" pitchFamily="34" charset="0"/>
                <a:cs typeface="Segoe UI" pitchFamily="34" charset="0"/>
              </a:rPr>
              <a:t>2010</a:t>
            </a:r>
          </a:p>
        </p:txBody>
      </p:sp>
      <p:sp>
        <p:nvSpPr>
          <p:cNvPr id="32" name="Rectangle 31"/>
          <p:cNvSpPr/>
          <p:nvPr/>
        </p:nvSpPr>
        <p:spPr bwMode="auto">
          <a:xfrm>
            <a:off x="2999991" y="2262446"/>
            <a:ext cx="1117055" cy="37304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2448" dirty="0">
                <a:solidFill>
                  <a:srgbClr val="FFFFFF"/>
                </a:solidFill>
                <a:latin typeface="Segoe UI Light"/>
                <a:ea typeface="Segoe UI" pitchFamily="34" charset="0"/>
                <a:cs typeface="Segoe UI" pitchFamily="34" charset="0"/>
              </a:rPr>
              <a:t>2008</a:t>
            </a:r>
          </a:p>
        </p:txBody>
      </p:sp>
    </p:spTree>
    <p:extLst>
      <p:ext uri="{BB962C8B-B14F-4D97-AF65-F5344CB8AC3E}">
        <p14:creationId xmlns:p14="http://schemas.microsoft.com/office/powerpoint/2010/main" val="620661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Machine Learning?</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50671" y="1657960"/>
            <a:ext cx="2097097" cy="3730413"/>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0153" y="1657960"/>
            <a:ext cx="2097097" cy="3730413"/>
          </a:xfrm>
          <a:prstGeom prst="rect">
            <a:avLst/>
          </a:prstGeom>
        </p:spPr>
      </p:pic>
      <p:pic>
        <p:nvPicPr>
          <p:cNvPr id="7" name="Picture 6"/>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848287" y="1657960"/>
            <a:ext cx="2919780" cy="3730413"/>
          </a:xfrm>
          <a:prstGeom prst="rect">
            <a:avLst/>
          </a:prstGeom>
        </p:spPr>
      </p:pic>
      <p:pic>
        <p:nvPicPr>
          <p:cNvPr id="3" name="Picture 2"/>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9844400" y="1657960"/>
            <a:ext cx="2280325" cy="3240884"/>
          </a:xfrm>
          <a:prstGeom prst="rect">
            <a:avLst/>
          </a:prstGeom>
        </p:spPr>
      </p:pic>
      <p:pic>
        <p:nvPicPr>
          <p:cNvPr id="8" name="Picture 7"/>
          <p:cNvPicPr>
            <a:picLocks noChangeAspect="1"/>
          </p:cNvPicPr>
          <p:nvPr/>
        </p:nvPicPr>
        <p:blipFill rotWithShape="1">
          <a:blip r:embed="rId7"/>
          <a:srcRect r="25360"/>
          <a:stretch/>
        </p:blipFill>
        <p:spPr>
          <a:xfrm>
            <a:off x="4695647" y="1657960"/>
            <a:ext cx="2087310" cy="3730413"/>
          </a:xfrm>
          <a:prstGeom prst="rect">
            <a:avLst/>
          </a:prstGeom>
          <a:ln w="3175">
            <a:solidFill>
              <a:schemeClr val="tx1"/>
            </a:solidFill>
          </a:ln>
        </p:spPr>
      </p:pic>
    </p:spTree>
    <p:extLst>
      <p:ext uri="{BB962C8B-B14F-4D97-AF65-F5344CB8AC3E}">
        <p14:creationId xmlns:p14="http://schemas.microsoft.com/office/powerpoint/2010/main" val="42769762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B1B2F3F2-0B4F-4209-B007-CB76AE668BD4}" vid="{5E751991-B51F-49F7-957F-139A6D02B770}"/>
    </a:ext>
  </a:extLst>
</a:theme>
</file>

<file path=ppt/theme/theme2.xml><?xml version="1.0" encoding="utf-8"?>
<a:theme xmlns:a="http://schemas.openxmlformats.org/drawingml/2006/main" name="5-50070_Microsoft Machine Learning Template White">
  <a:themeElements>
    <a:clrScheme name="Custom 2">
      <a:dk1>
        <a:srgbClr val="353535"/>
      </a:dk1>
      <a:lt1>
        <a:srgbClr val="FFFFFF"/>
      </a:lt1>
      <a:dk2>
        <a:srgbClr val="002050"/>
      </a:dk2>
      <a:lt2>
        <a:srgbClr val="EAEAEA"/>
      </a:lt2>
      <a:accent1>
        <a:srgbClr val="008272"/>
      </a:accent1>
      <a:accent2>
        <a:srgbClr val="0078D7"/>
      </a:accent2>
      <a:accent3>
        <a:srgbClr val="D83B01"/>
      </a:accent3>
      <a:accent4>
        <a:srgbClr val="FFB900"/>
      </a:accent4>
      <a:accent5>
        <a:srgbClr val="FF8C00"/>
      </a:accent5>
      <a:accent6>
        <a:srgbClr val="353535"/>
      </a:accent6>
      <a:hlink>
        <a:srgbClr val="32145A"/>
      </a:hlink>
      <a:folHlink>
        <a:srgbClr val="32145A"/>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Machine_Learning_and_Data_Science_Summit_Speaker_Template.potx" id="{06D401F0-E397-4C23-AD4C-B64C1435F9A3}" vid="{1CD7B700-75CC-4147-9F38-8C5187B3FF1C}"/>
    </a:ext>
  </a:extLst>
</a:theme>
</file>

<file path=ppt/theme/theme3.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ata-Platform" id="{7A45C34C-3A72-40D3-A906-E52D0C730BE4}" vid="{A9F98C44-25BA-4CAA-9067-F30F67BBAA2F}"/>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B1B2F3F2-0B4F-4209-B007-CB76AE668BD4}" vid="{5E751991-B51F-49F7-957F-139A6D02B770}"/>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1" ma:contentTypeDescription="" ma:contentTypeScope="" ma:versionID="f76f9f2ab0888ad12c25c288f9b83a01">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d1f02aa6571035b5b3d91a2f2205ceed"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readOnly="false"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12</Value>
      <Value>68</Value>
      <Value>36</Value>
      <Value>5</Value>
    </TaxCatchAll>
    <AverageRating xmlns="http://schemas.microsoft.com/sharepoint/v3" xsi:nil="true"/>
    <LikesCount xmlns="http://schemas.microsoft.com/sharepoint/v3" xsi:nil="true"/>
    <TaxKeywordTaxHTField xmlns="230e9df3-be65-4c73-a93b-d1236ebd677e">
      <Terms xmlns="http://schemas.microsoft.com/office/infopath/2007/PartnerControls">
        <TermInfo xmlns="http://schemas.microsoft.com/office/infopath/2007/PartnerControls">
          <TermName xmlns="http://schemas.microsoft.com/office/infopath/2007/PartnerControls">TechReady 22</TermName>
          <TermId xmlns="http://schemas.microsoft.com/office/infopath/2007/PartnerControls">88255ce9-3aea-405b-9a14-dea0b0a00506</TermId>
        </TermInfo>
      </Terms>
    </TaxKeywordTaxHTField>
    <Event_x0020_End_x0020_Date xmlns="01c77077-aee4-4b5f-bd4e-9cd40a6fff29">2016-02-05T08:00:00+00:00</Event_x0020_End_x0020_Date>
    <Event_x0020_Start_x0020_Date xmlns="01c77077-aee4-4b5f-bd4e-9cd40a6fff29">2016-02-01T08:00:00+00:00</Event_x0020_Start_x0020_Date>
    <MS_x0020_Speaker xmlns="01c77077-aee4-4b5f-bd4e-9cd40a6fff29">
      <UserInfo>
        <DisplayName/>
        <AccountId xsi:nil="true"/>
        <AccountType/>
      </UserInfo>
    </MS_x0020_Speaker>
    <External_x0020_Speaker xmlns="01c77077-aee4-4b5f-bd4e-9cd40a6fff29">Eduard van Valkenburg</External_x0020_Speaker>
    <Session_x0020_Code xmlns="01c77077-aee4-4b5f-bd4e-9cd40a6fff29">BA311</Session_x0020_Code>
    <Presentation_x0020_Date xmlns="01c77077-aee4-4b5f-bd4e-9cd40a6fff29">2016-02-02T08:00:00+00:00</Presentation_x0020_Date>
    <MS_x0020_Content_x0020_Owner xmlns="01c77077-aee4-4b5f-bd4e-9cd40a6fff29">
      <UserInfo>
        <DisplayName/>
        <AccountId xsi:nil="true"/>
        <AccountType/>
      </UserInfo>
    </MS_x0020_Content_x0020_Owner>
    <SharedWithUsers xmlns="01c77077-aee4-4b5f-bd4e-9cd40a6fff29">
      <UserInfo>
        <DisplayName/>
        <AccountId xsi:nil="true"/>
        <AccountType/>
      </UserInfo>
    </SharedWithUsers>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Washington State Convention and Trade Center</TermName>
          <TermId xmlns="http://schemas.microsoft.com/office/infopath/2007/PartnerControls">2ebf141d-f871-4cc9-bf08-f87f112ab464</TermId>
        </TermInfo>
      </Terms>
    </d12e2661e9634d9aa98bbb375f31aced>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Seattle</TermName>
          <TermId xmlns="http://schemas.microsoft.com/office/infopath/2007/PartnerControls">54f46ed2-c77e-4a59-b182-a4171fdb0d11</TermId>
        </TermInfo>
      </Terms>
    </iaa5f83406f94009a0f6a3e890699ff7>
    <m6878b9dd7994da4ba144f95347d99c6 xmlns="01c77077-aee4-4b5f-bd4e-9cd40a6fff29">
      <Terms xmlns="http://schemas.microsoft.com/office/infopath/2007/PartnerControls"/>
    </m6878b9dd7994da4ba144f95347d99c6>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TechReady</TermName>
          <TermId xmlns="http://schemas.microsoft.com/office/infopath/2007/PartnerControls">ebdf1b7d-d34f-4ccf-ac45-ca5a756d5c65</TermId>
        </TermInfo>
      </Terms>
    </mb2e01f7e2d8413988e28e59aa226eec>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documentManagement>
</p:properties>
</file>

<file path=customXml/itemProps1.xml><?xml version="1.0" encoding="utf-8"?>
<ds:datastoreItem xmlns:ds="http://schemas.openxmlformats.org/officeDocument/2006/customXml" ds:itemID="{B9E615B6-0D09-4E63-AFBF-4FF9E0E75D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230e9df3-be65-4c73-a93b-d1236ebd677e"/>
    <ds:schemaRef ds:uri="http://schemas.microsoft.com/sharepoint/v3"/>
    <ds:schemaRef ds:uri="01c77077-aee4-4b5f-bd4e-9cd40a6fff29"/>
    <ds:schemaRef ds:uri="8ff673fc-3231-4e3a-893b-6d7f7cd32766"/>
  </ds:schemaRefs>
</ds:datastoreItem>
</file>

<file path=docProps/app.xml><?xml version="1.0" encoding="utf-8"?>
<Properties xmlns="http://schemas.openxmlformats.org/officeDocument/2006/extended-properties" xmlns:vt="http://schemas.openxmlformats.org/officeDocument/2006/docPropsVTypes">
  <Template>TR22_BO_CT_Template</Template>
  <TotalTime>2936</TotalTime>
  <Words>5375</Words>
  <Application>Microsoft Office PowerPoint</Application>
  <PresentationFormat>Personalizar</PresentationFormat>
  <Paragraphs>536</Paragraphs>
  <Slides>55</Slides>
  <Notes>49</Notes>
  <HiddenSlides>0</HiddenSlides>
  <MMClips>2</MMClips>
  <ScaleCrop>false</ScaleCrop>
  <HeadingPairs>
    <vt:vector size="8" baseType="variant">
      <vt:variant>
        <vt:lpstr>Fontes usadas</vt:lpstr>
      </vt:variant>
      <vt:variant>
        <vt:i4>9</vt:i4>
      </vt:variant>
      <vt:variant>
        <vt:lpstr>Tema</vt:lpstr>
      </vt:variant>
      <vt:variant>
        <vt:i4>6</vt:i4>
      </vt:variant>
      <vt:variant>
        <vt:lpstr>Servidores OLE inseridos</vt:lpstr>
      </vt:variant>
      <vt:variant>
        <vt:i4>1</vt:i4>
      </vt:variant>
      <vt:variant>
        <vt:lpstr>Títulos de slides</vt:lpstr>
      </vt:variant>
      <vt:variant>
        <vt:i4>55</vt:i4>
      </vt:variant>
    </vt:vector>
  </HeadingPairs>
  <TitlesOfParts>
    <vt:vector size="71" baseType="lpstr">
      <vt:lpstr>Arial</vt:lpstr>
      <vt:lpstr>Calibri</vt:lpstr>
      <vt:lpstr>Calibri Light</vt:lpstr>
      <vt:lpstr>Consolas</vt:lpstr>
      <vt:lpstr>Segoe UI</vt:lpstr>
      <vt:lpstr>Segoe UI Light</vt:lpstr>
      <vt:lpstr>Segoe UI Semibold</vt:lpstr>
      <vt:lpstr>Segoe UI Semilight</vt:lpstr>
      <vt:lpstr>Wingdings</vt:lpstr>
      <vt:lpstr>5-30711_TR22_BO_CT_Template</vt:lpstr>
      <vt:lpstr>5-50070_Microsoft Machine Learning Template White</vt:lpstr>
      <vt:lpstr>1_Azure Event</vt:lpstr>
      <vt:lpstr>2_Office Theme</vt:lpstr>
      <vt:lpstr>Office Theme</vt:lpstr>
      <vt:lpstr>1_5-30711_TR22_BO_CT_Template</vt:lpstr>
      <vt:lpstr>think-cell Slide</vt:lpstr>
      <vt:lpstr> Azure Machine Learning from zero to hero</vt:lpstr>
      <vt:lpstr> If Statements  from zero to hero</vt:lpstr>
      <vt:lpstr> Azure Machine Learning from zero to hero</vt:lpstr>
      <vt:lpstr>The need to know what could be…</vt:lpstr>
      <vt:lpstr>Intro</vt:lpstr>
      <vt:lpstr>What is Machine Learning ?</vt:lpstr>
      <vt:lpstr>What is Machine Learning ?</vt:lpstr>
      <vt:lpstr>Microsoft &amp; Machine Learning</vt:lpstr>
      <vt:lpstr>Why Machine Learning?</vt:lpstr>
      <vt:lpstr>Apresentação do PowerPoint</vt:lpstr>
      <vt:lpstr>Apresentação do PowerPoint</vt:lpstr>
      <vt:lpstr>Image Analyze</vt:lpstr>
      <vt:lpstr>Accent Color: Which border color is the best?</vt:lpstr>
      <vt:lpstr>Accent Color: Analyze Image</vt:lpstr>
      <vt:lpstr>Accent Color: Windows 10 Store</vt:lpstr>
      <vt:lpstr>Accent Color: Windows 10 Store</vt:lpstr>
      <vt:lpstr>Text Analytics: User reviews</vt:lpstr>
      <vt:lpstr>Types of Machine Learning</vt:lpstr>
      <vt:lpstr>From data to decisions and actions</vt:lpstr>
      <vt:lpstr>Microsoft Azure Machine Learning</vt:lpstr>
      <vt:lpstr>What is Machine Learning ?</vt:lpstr>
      <vt:lpstr>EXAMPLE 1</vt:lpstr>
      <vt:lpstr>Human Analyses</vt:lpstr>
      <vt:lpstr>EXAMPLE 2</vt:lpstr>
      <vt:lpstr>Apresentação do PowerPoint</vt:lpstr>
      <vt:lpstr>Model (Regression)</vt:lpstr>
      <vt:lpstr>EXAMPLE 3</vt:lpstr>
      <vt:lpstr>Model (Classification)</vt:lpstr>
      <vt:lpstr>Known data (Training data)</vt:lpstr>
      <vt:lpstr>Known data (Training data)</vt:lpstr>
      <vt:lpstr>Developing a Model</vt:lpstr>
      <vt:lpstr>Model’s Performance</vt:lpstr>
      <vt:lpstr>Classical ML </vt:lpstr>
      <vt:lpstr>The Economist: The return of the machinery question</vt:lpstr>
      <vt:lpstr>Apresentação do PowerPoint</vt:lpstr>
      <vt:lpstr>Apresentação do PowerPoint</vt:lpstr>
      <vt:lpstr>Apresentação do PowerPoint</vt:lpstr>
      <vt:lpstr>Microsoft Azure Machine Learning</vt:lpstr>
      <vt:lpstr>Machine learning flow</vt:lpstr>
      <vt:lpstr>ML Process</vt:lpstr>
      <vt:lpstr>HOL: Apartments – 101</vt:lpstr>
      <vt:lpstr>ML Process</vt:lpstr>
      <vt:lpstr>Apresentação do PowerPoint</vt:lpstr>
      <vt:lpstr>HOL: Apartments – 102</vt:lpstr>
      <vt:lpstr>Why you need to know these algorithms?</vt:lpstr>
      <vt:lpstr>Mapping Emotions</vt:lpstr>
      <vt:lpstr>Graphics</vt:lpstr>
      <vt:lpstr>Reasons</vt:lpstr>
      <vt:lpstr>Reasons</vt:lpstr>
      <vt:lpstr>Reasons</vt:lpstr>
      <vt:lpstr>Reasons</vt:lpstr>
      <vt:lpstr> </vt:lpstr>
      <vt:lpstr> </vt:lpstr>
      <vt:lpstr> </vt:lpstr>
      <vt:lpstr>Apresentação do PowerPoint</vt:lpstr>
    </vt:vector>
  </TitlesOfParts>
  <Manager>&lt;Speech writer name goes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TechReady 22</dc:subject>
  <dc:creator>Eduard van Valkenburg</dc:creator>
  <cp:keywords>TechReady 22</cp:keywords>
  <dc:description>Template: Mitchell Derrey, Silver Fox Productions
Formatting: 
Event Date: February 1st - 5th, 2016
Event Location: WSCTC, Seattle, WA
Audience Type: Internal</dc:description>
  <cp:lastModifiedBy>Lucas De Carli</cp:lastModifiedBy>
  <cp:revision>120</cp:revision>
  <dcterms:created xsi:type="dcterms:W3CDTF">2016-01-06T09:04:18Z</dcterms:created>
  <dcterms:modified xsi:type="dcterms:W3CDTF">2019-12-14T04:17:51Z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36;#Washington State Convention and Trade Center|2ebf141d-f871-4cc9-bf08-f87f112ab464</vt:lpwstr>
  </property>
  <property fmtid="{D5CDD505-2E9C-101B-9397-08002B2CF9AE}" pid="7" name="Track">
    <vt:lpwstr/>
  </property>
  <property fmtid="{D5CDD505-2E9C-101B-9397-08002B2CF9AE}" pid="8" name="Event Location">
    <vt:lpwstr>5;#Seattle|54f46ed2-c77e-4a59-b182-a4171fdb0d11</vt:lpwstr>
  </property>
  <property fmtid="{D5CDD505-2E9C-101B-9397-08002B2CF9AE}" pid="9" name="Campaign">
    <vt:lpwstr/>
  </property>
  <property fmtid="{D5CDD505-2E9C-101B-9397-08002B2CF9AE}" pid="10" name="TaxKeyword">
    <vt:lpwstr>12;#TechReady 22|88255ce9-3aea-405b-9a14-dea0b0a00506</vt:lpwstr>
  </property>
  <property fmtid="{D5CDD505-2E9C-101B-9397-08002B2CF9AE}" pid="11" name="Audience1">
    <vt:lpwstr/>
  </property>
  <property fmtid="{D5CDD505-2E9C-101B-9397-08002B2CF9AE}" pid="12" name="Event Name">
    <vt:lpwstr>68;#TechReady|ebdf1b7d-d34f-4ccf-ac45-ca5a756d5c65</vt:lpwstr>
  </property>
  <property fmtid="{D5CDD505-2E9C-101B-9397-08002B2CF9AE}" pid="13" name="MSIP_Label_f42aa342-8706-4288-bd11-ebb85995028c_Enabled">
    <vt:lpwstr>True</vt:lpwstr>
  </property>
  <property fmtid="{D5CDD505-2E9C-101B-9397-08002B2CF9AE}" pid="14" name="MSIP_Label_f42aa342-8706-4288-bd11-ebb85995028c_Ref">
    <vt:lpwstr>https://api.informationprotection.azure.com/api/72f988bf-86f1-41af-91ab-2d7cd011db47</vt:lpwstr>
  </property>
  <property fmtid="{D5CDD505-2E9C-101B-9397-08002B2CF9AE}" pid="15" name="MSIP_Label_f42aa342-8706-4288-bd11-ebb85995028c_AssignedBy">
    <vt:lpwstr>luhumenh@microsoft.com</vt:lpwstr>
  </property>
  <property fmtid="{D5CDD505-2E9C-101B-9397-08002B2CF9AE}" pid="16" name="MSIP_Label_f42aa342-8706-4288-bd11-ebb85995028c_DateCreated">
    <vt:lpwstr>2017-03-10T17:36:37.9221030-03:00</vt:lpwstr>
  </property>
  <property fmtid="{D5CDD505-2E9C-101B-9397-08002B2CF9AE}" pid="17" name="MSIP_Label_f42aa342-8706-4288-bd11-ebb85995028c_Name">
    <vt:lpwstr>General</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